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Arvo"/>
      <p:regular r:id="rId33"/>
      <p:bold r:id="rId34"/>
      <p:italic r:id="rId35"/>
      <p:boldItalic r:id="rId36"/>
    </p:embeddedFont>
    <p:embeddedFont>
      <p:font typeface="Quattrocento Sans"/>
      <p:regular r:id="rId37"/>
      <p:bold r:id="rId38"/>
      <p:italic r:id="rId39"/>
      <p:boldItalic r:id="rId40"/>
    </p:embeddedFont>
    <p:embeddedFont>
      <p:font typeface="Oswald"/>
      <p:regular r:id="rId41"/>
      <p:bold r:id="rId42"/>
    </p:embeddedFont>
    <p:embeddedFont>
      <p:font typeface="Open Sans Light"/>
      <p:regular r:id="rId43"/>
      <p:bold r:id="rId44"/>
      <p:italic r:id="rId45"/>
      <p:boldItalic r:id="rId46"/>
    </p:embeddedFont>
    <p:embeddedFont>
      <p:font typeface="Open Sans"/>
      <p:regular r:id="rId47"/>
      <p:bold r:id="rId48"/>
      <p:italic r:id="rId49"/>
      <p:boldItalic r:id="rId50"/>
    </p:embeddedFont>
    <p:embeddedFont>
      <p:font typeface="Quicksand Light"/>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orient="horz" pos="3053">
          <p15:clr>
            <a:srgbClr val="A4A3A4"/>
          </p15:clr>
        </p15:guide>
        <p15:guide id="3" orient="horz" pos="2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os="3053" orient="horz"/>
        <p:guide pos="287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boldItalic.fntdata"/><Relationship Id="rId42" Type="http://schemas.openxmlformats.org/officeDocument/2006/relationships/font" Target="fonts/Oswald-bold.fntdata"/><Relationship Id="rId41" Type="http://schemas.openxmlformats.org/officeDocument/2006/relationships/font" Target="fonts/Oswald-regular.fntdata"/><Relationship Id="rId44" Type="http://schemas.openxmlformats.org/officeDocument/2006/relationships/font" Target="fonts/OpenSansLight-bold.fntdata"/><Relationship Id="rId43" Type="http://schemas.openxmlformats.org/officeDocument/2006/relationships/font" Target="fonts/OpenSansLight-regular.fntdata"/><Relationship Id="rId46" Type="http://schemas.openxmlformats.org/officeDocument/2006/relationships/font" Target="fonts/OpenSansLight-boldItalic.fntdata"/><Relationship Id="rId45" Type="http://schemas.openxmlformats.org/officeDocument/2006/relationships/font" Target="fonts/OpenSans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bold.fntdata"/><Relationship Id="rId47" Type="http://schemas.openxmlformats.org/officeDocument/2006/relationships/font" Target="fonts/OpenSans-regular.fntdata"/><Relationship Id="rId49" Type="http://schemas.openxmlformats.org/officeDocument/2006/relationships/font" Target="fonts/OpenSans-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Arvo-regular.fntdata"/><Relationship Id="rId32" Type="http://schemas.openxmlformats.org/officeDocument/2006/relationships/slide" Target="slides/slide27.xml"/><Relationship Id="rId35" Type="http://schemas.openxmlformats.org/officeDocument/2006/relationships/font" Target="fonts/Arvo-italic.fntdata"/><Relationship Id="rId34" Type="http://schemas.openxmlformats.org/officeDocument/2006/relationships/font" Target="fonts/Arvo-bold.fntdata"/><Relationship Id="rId37" Type="http://schemas.openxmlformats.org/officeDocument/2006/relationships/font" Target="fonts/QuattrocentoSans-regular.fntdata"/><Relationship Id="rId36" Type="http://schemas.openxmlformats.org/officeDocument/2006/relationships/font" Target="fonts/Arvo-boldItalic.fntdata"/><Relationship Id="rId39" Type="http://schemas.openxmlformats.org/officeDocument/2006/relationships/font" Target="fonts/QuattrocentoSans-italic.fntdata"/><Relationship Id="rId38" Type="http://schemas.openxmlformats.org/officeDocument/2006/relationships/font" Target="fonts/QuattrocentoSa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QuicksandLight-regular.fntdata"/><Relationship Id="rId50" Type="http://schemas.openxmlformats.org/officeDocument/2006/relationships/font" Target="fonts/OpenSans-boldItalic.fntdata"/><Relationship Id="rId52" Type="http://schemas.openxmlformats.org/officeDocument/2006/relationships/font" Target="fonts/QuicksandLight-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cet.org/shows/artbound/pachucos-not-just-mexican-american-males-or-juvenile-delinquen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5PECazJcC0DSuD-TsRiPRU5i1aPhN4eb/view?usp=sharing" TargetMode="External"/><Relationship Id="rId3" Type="http://schemas.openxmlformats.org/officeDocument/2006/relationships/hyperlink" Target="https://docs.google.com/document/d/18GXDZF7KDmjmPLtegK9N2ap8y4emxNbKOA4U7PewGbg/edit?usp=shar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atimes.com/local/lanow/la-me-ln-zoot-suit-riots-anniversary-20180604-story.html" TargetMode="External"/><Relationship Id="rId3" Type="http://schemas.openxmlformats.org/officeDocument/2006/relationships/hyperlink" Target="https://docs.google.com/document/d/1UroHcTVCqkyFxGjoip6ab-cmji6HonEM76hVRTSWg1w/edit?usp=sharin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8UPj76VhrPl0jme4G-wooJr9xvbuLJpAcmCtNdmuQtg/edit?usp=sharing" TargetMode="External"/><Relationship Id="rId3" Type="http://schemas.openxmlformats.org/officeDocument/2006/relationships/hyperlink" Target="https://docs.google.com/document/d/18GXDZF7KDmjmPLtegK9N2ap8y4emxNbKOA4U7PewGbg/edit?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earchives.org/wp-content/uploads/2019/02/one-archives-foundation-black-cat-riots.pdf" TargetMode="External"/><Relationship Id="rId3" Type="http://schemas.openxmlformats.org/officeDocument/2006/relationships/hyperlink" Target="https://www.onearchives.org/education/" TargetMode="External"/><Relationship Id="rId4" Type="http://schemas.openxmlformats.org/officeDocument/2006/relationships/hyperlink" Target="https://docs.google.com/document/d/1UroHcTVCqkyFxGjoip6ab-cmji6HonEM76hVRTSWg1w/edit?usp=sharin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times.com/interactive/2020/01/12/us/texas-vs-california-history-textbooks.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oma.org/audio/playlist/298/4088" TargetMode="External"/><Relationship Id="rId3" Type="http://schemas.openxmlformats.org/officeDocument/2006/relationships/hyperlink" Target="https://www.moma.org/collection/works/427132"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orestandards.org/ELA-Literacy/RH/11-12/"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933e7249f4_1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g933e7249f4_1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2144a676f2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2144a676f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Source: Dictionary.com, Merriam Webster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2144a6712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2144a6712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Ask students to look at photos and wonder, generate questions - use as hook.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2144a67128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2144a67128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Be critical of what images you use when providing background of events like this, if you choose to use disempowering images where people are being brutalized, consider your reasons for doing so and discuss with students.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2144a676f2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2144a676f2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hlinkClick r:id="rId2"/>
              </a:rPr>
              <a:t>https://www.kcet.org/shows/artbound/pachucos-not-just-mexican-american-males-or-juvenile-delinquents</a:t>
            </a:r>
            <a:endParaRPr/>
          </a:p>
          <a:p>
            <a:pPr indent="0" lvl="0" marL="0" rtl="0" algn="l">
              <a:spcBef>
                <a:spcPts val="0"/>
              </a:spcBef>
              <a:spcAft>
                <a:spcPts val="0"/>
              </a:spcAft>
              <a:buNone/>
            </a:pPr>
            <a:r>
              <a:rPr lang="es"/>
              <a:t>A young man named Frank wears his "drapes," a variation on the zoot suit style, 1944. | Photo: Courtesy of the Los Angeles Public Library/Shades of L.A. Collection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2144a67128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2144a67128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Reading: </a:t>
            </a:r>
            <a:r>
              <a:rPr lang="es" u="sng">
                <a:solidFill>
                  <a:schemeClr val="hlink"/>
                </a:solidFill>
                <a:hlinkClick r:id="rId2"/>
              </a:rPr>
              <a:t>https://drive.google.com/file/d/15PECazJcC0DSuD-TsRiPRU5i1aPhN4eb/view?usp=sharing</a:t>
            </a:r>
            <a:endParaRPr/>
          </a:p>
          <a:p>
            <a:pPr indent="0" lvl="0" marL="0" rtl="0" algn="l">
              <a:spcBef>
                <a:spcPts val="0"/>
              </a:spcBef>
              <a:spcAft>
                <a:spcPts val="0"/>
              </a:spcAft>
              <a:buNone/>
            </a:pPr>
            <a:r>
              <a:rPr lang="es"/>
              <a:t>Graphic Organizer: </a:t>
            </a:r>
            <a:r>
              <a:rPr lang="es" u="sng">
                <a:solidFill>
                  <a:schemeClr val="hlink"/>
                </a:solidFill>
                <a:hlinkClick r:id="rId3"/>
              </a:rPr>
              <a:t>https://docs.google.com/document/d/18GXDZF7KDmjmPLtegK9N2ap8y4emxNbKOA4U7PewGbg/edit?usp=sharing</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20c0c5dad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20c0c5dad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144a672e6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144a672e6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2144a67128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2144a67128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Sample Counter-Narrative Reading: </a:t>
            </a:r>
            <a:r>
              <a:rPr lang="es" u="sng">
                <a:solidFill>
                  <a:schemeClr val="hlink"/>
                </a:solidFill>
                <a:hlinkClick r:id="rId2"/>
              </a:rPr>
              <a:t>https://www.latimes.com/local/lanow/la-me-ln-zoot-suit-riots-anniversary-20180604-story.html</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s">
                <a:solidFill>
                  <a:schemeClr val="dk1"/>
                </a:solidFill>
              </a:rPr>
              <a:t>Can use with Beginning Research Guide: </a:t>
            </a:r>
            <a:r>
              <a:rPr lang="es" u="sng">
                <a:solidFill>
                  <a:schemeClr val="hlink"/>
                </a:solidFill>
                <a:hlinkClick r:id="rId3"/>
              </a:rPr>
              <a:t>https://docs.google.com/document/d/1UroHcTVCqkyFxGjoip6ab-cmji6HonEM76hVRTSWg1w/edit?usp=sharing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2144a67128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2144a67128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2144a6712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2144a6712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Outside the Black Cat on February 11, 1967</a:t>
            </a:r>
            <a:endParaRPr/>
          </a:p>
          <a:p>
            <a:pPr indent="0" lvl="0" marL="0" rtl="0" algn="l">
              <a:spcBef>
                <a:spcPts val="0"/>
              </a:spcBef>
              <a:spcAft>
                <a:spcPts val="0"/>
              </a:spcAft>
              <a:buClr>
                <a:schemeClr val="dk1"/>
              </a:buClr>
              <a:buSzPts val="1100"/>
              <a:buFont typeface="Arial"/>
              <a:buNone/>
            </a:pPr>
            <a:r>
              <a:rPr lang="es"/>
              <a:t>Photograph: Courtesy ONE Archives at the USC Libraries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96d159d88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96d159d88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144a6712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2144a6712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Reading: </a:t>
            </a:r>
            <a:r>
              <a:rPr lang="es" u="sng">
                <a:solidFill>
                  <a:schemeClr val="hlink"/>
                </a:solidFill>
                <a:hlinkClick r:id="rId2"/>
              </a:rPr>
              <a:t>https://docs.google.com/document/d/18UPj76VhrPl0jme4G-wooJr9xvbuLJpAcmCtNdmuQtg/edit?usp=sharing</a:t>
            </a:r>
            <a:endParaRPr/>
          </a:p>
          <a:p>
            <a:pPr indent="0" lvl="0" marL="0" rtl="0" algn="l">
              <a:spcBef>
                <a:spcPts val="0"/>
              </a:spcBef>
              <a:spcAft>
                <a:spcPts val="0"/>
              </a:spcAft>
              <a:buClr>
                <a:schemeClr val="dk1"/>
              </a:buClr>
              <a:buSzPts val="1100"/>
              <a:buFont typeface="Arial"/>
              <a:buNone/>
            </a:pPr>
            <a:r>
              <a:rPr lang="es">
                <a:solidFill>
                  <a:schemeClr val="dk1"/>
                </a:solidFill>
              </a:rPr>
              <a:t>Graphic Organizer: </a:t>
            </a:r>
            <a:r>
              <a:rPr lang="es" u="sng">
                <a:solidFill>
                  <a:schemeClr val="hlink"/>
                </a:solidFill>
                <a:hlinkClick r:id="rId3"/>
              </a:rPr>
              <a:t>https://docs.google.com/document/d/18GXDZF7KDmjmPLtegK9N2ap8y4emxNbKOA4U7PewGbg/edit?usp=sharing</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2144a67128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2144a67128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2144a67128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12144a67128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Sample counter-narrative Source A:   </a:t>
            </a:r>
            <a:r>
              <a:rPr lang="es" u="sng">
                <a:solidFill>
                  <a:schemeClr val="hlink"/>
                </a:solidFill>
                <a:hlinkClick r:id="rId2"/>
              </a:rPr>
              <a:t>https://www.onearchives.org/wp-content/uploads/2019/02/one-archives-foundation-black-cat-riots.pdf</a:t>
            </a:r>
            <a:endParaRPr/>
          </a:p>
          <a:p>
            <a:pPr indent="0" lvl="0" marL="0" rtl="0" algn="l">
              <a:spcBef>
                <a:spcPts val="0"/>
              </a:spcBef>
              <a:spcAft>
                <a:spcPts val="0"/>
              </a:spcAft>
              <a:buNone/>
            </a:pPr>
            <a:r>
              <a:rPr lang="es"/>
              <a:t>Thanks to educator Miguel Covarrubias and the </a:t>
            </a:r>
            <a:r>
              <a:rPr lang="es" u="sng">
                <a:solidFill>
                  <a:schemeClr val="hlink"/>
                </a:solidFill>
                <a:hlinkClick r:id="rId3"/>
              </a:rPr>
              <a:t>ONE Archives</a:t>
            </a:r>
            <a:r>
              <a:rPr lang="es"/>
              <a:t> for above lesson materials.</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Can use with Beginning Research Guide: </a:t>
            </a:r>
            <a:r>
              <a:rPr lang="es" u="sng">
                <a:solidFill>
                  <a:schemeClr val="hlink"/>
                </a:solidFill>
                <a:hlinkClick r:id="rId4"/>
              </a:rPr>
              <a:t>https://docs.google.com/document/d/1UroHcTVCqkyFxGjoip6ab-cmji6HonEM76hVRTSWg1w/edit?usp=sharing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2144a67128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2144a67128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Annotated Bibliography </a:t>
            </a:r>
            <a:endParaRPr/>
          </a:p>
          <a:p>
            <a:pPr indent="0" lvl="0" marL="0" rtl="0" algn="l">
              <a:spcBef>
                <a:spcPts val="0"/>
              </a:spcBef>
              <a:spcAft>
                <a:spcPts val="0"/>
              </a:spcAft>
              <a:buNone/>
            </a:pPr>
            <a:r>
              <a:rPr lang="es"/>
              <a:t>Research Reflection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22f7b6cee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22f7b6cee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5b2b713c28e2686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5b2b713c28e2686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a4e00c626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a4e00c626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98a80e37a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98a80e37a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20c0c5dad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20c0c5dad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Extension: </a:t>
            </a:r>
            <a:r>
              <a:rPr lang="es" u="sng">
                <a:solidFill>
                  <a:schemeClr val="hlink"/>
                </a:solidFill>
                <a:hlinkClick r:id="rId2"/>
              </a:rPr>
              <a:t>https://www.nytimes.com/interactive/2020/01/12/us/texas-vs-california-history-textbooks.html</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3b89944d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93b89944d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Could be annotated? Who are the “victors”? What is “resistance”? What is it to “live in the wake”? What have we “lost”?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933e7249f4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933e7249f4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Honor the dead - Christina Sharpe In the Wake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2144a67128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2144a6712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20c0c5dad7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20c0c5dad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Read: </a:t>
            </a:r>
            <a:r>
              <a:rPr lang="es" u="sng">
                <a:solidFill>
                  <a:schemeClr val="hlink"/>
                </a:solidFill>
                <a:hlinkClick r:id="rId2"/>
              </a:rPr>
              <a:t>https://www.moma.org/audio/playlist/298/4088</a:t>
            </a:r>
            <a:endParaRPr/>
          </a:p>
          <a:p>
            <a:pPr indent="0" lvl="0" marL="0" rtl="0" algn="l">
              <a:spcBef>
                <a:spcPts val="0"/>
              </a:spcBef>
              <a:spcAft>
                <a:spcPts val="0"/>
              </a:spcAft>
              <a:buNone/>
            </a:pPr>
            <a:r>
              <a:rPr lang="es"/>
              <a:t>Listen: </a:t>
            </a:r>
            <a:r>
              <a:rPr lang="es" u="sng">
                <a:solidFill>
                  <a:schemeClr val="hlink"/>
                </a:solidFill>
                <a:hlinkClick r:id="rId3"/>
              </a:rPr>
              <a:t>https://www.moma.org/collection/works/427132</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2144a6712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2144a6712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hlinkClick r:id="rId2"/>
              </a:rPr>
              <a:t>http://www.corestandards.org/ELA-Literacy/RH/11-12/</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2144a672e6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2144a672e6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SECTION_HEADER_2">
    <p:bg>
      <p:bgPr>
        <a:solidFill>
          <a:srgbClr val="FFFFFF"/>
        </a:solidFill>
      </p:bgPr>
    </p:bg>
    <p:spTree>
      <p:nvGrpSpPr>
        <p:cNvPr id="9" name="Shape 9"/>
        <p:cNvGrpSpPr/>
        <p:nvPr/>
      </p:nvGrpSpPr>
      <p:grpSpPr>
        <a:xfrm>
          <a:off x="0" y="0"/>
          <a:ext cx="0" cy="0"/>
          <a:chOff x="0" y="0"/>
          <a:chExt cx="0" cy="0"/>
        </a:xfrm>
      </p:grpSpPr>
      <p:sp>
        <p:nvSpPr>
          <p:cNvPr id="10" name="Google Shape;10;p2"/>
          <p:cNvSpPr txBox="1"/>
          <p:nvPr/>
        </p:nvSpPr>
        <p:spPr>
          <a:xfrm>
            <a:off x="356850" y="286522"/>
            <a:ext cx="3571500" cy="5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2"/>
              </a:solidFill>
              <a:latin typeface="Open Sans"/>
              <a:ea typeface="Open Sans"/>
              <a:cs typeface="Open Sans"/>
              <a:sym typeface="Open Sans"/>
            </a:endParaRPr>
          </a:p>
        </p:txBody>
      </p:sp>
      <p:sp>
        <p:nvSpPr>
          <p:cNvPr id="11" name="Google Shape;11;p2"/>
          <p:cNvSpPr txBox="1"/>
          <p:nvPr>
            <p:ph type="title"/>
          </p:nvPr>
        </p:nvSpPr>
        <p:spPr>
          <a:xfrm>
            <a:off x="346954" y="245825"/>
            <a:ext cx="6929100" cy="615600"/>
          </a:xfrm>
          <a:prstGeom prst="rect">
            <a:avLst/>
          </a:prstGeom>
        </p:spPr>
        <p:txBody>
          <a:bodyPr anchorCtr="0" anchor="b" bIns="91425" lIns="91425" spcFirstLastPara="1" rIns="91425" wrap="square" tIns="91425">
            <a:noAutofit/>
          </a:bodyPr>
          <a:lstStyle>
            <a:lvl1pPr lvl="0" rtl="0">
              <a:lnSpc>
                <a:spcPct val="115000"/>
              </a:lnSpc>
              <a:spcBef>
                <a:spcPts val="0"/>
              </a:spcBef>
              <a:spcAft>
                <a:spcPts val="0"/>
              </a:spcAft>
              <a:buSzPts val="2400"/>
              <a:buFont typeface="Oswald"/>
              <a:buNone/>
              <a:defRPr>
                <a:latin typeface="Oswald"/>
                <a:ea typeface="Oswald"/>
                <a:cs typeface="Oswald"/>
                <a:sym typeface="Oswald"/>
              </a:defRPr>
            </a:lvl1pPr>
            <a:lvl2pPr lvl="1"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2pPr>
            <a:lvl3pPr lvl="2"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3pPr>
            <a:lvl4pPr lvl="3"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4pPr>
            <a:lvl5pPr lvl="4"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5pPr>
            <a:lvl6pPr lvl="5"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6pPr>
            <a:lvl7pPr lvl="6"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7pPr>
            <a:lvl8pPr lvl="7"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8pPr>
            <a:lvl9pPr lvl="8" rtl="0">
              <a:spcBef>
                <a:spcPts val="0"/>
              </a:spcBef>
              <a:spcAft>
                <a:spcPts val="0"/>
              </a:spcAft>
              <a:buClr>
                <a:srgbClr val="FFFFFF"/>
              </a:buClr>
              <a:buSzPts val="4000"/>
              <a:buFont typeface="Oswald"/>
              <a:buNone/>
              <a:defRPr b="1" sz="4000">
                <a:solidFill>
                  <a:srgbClr val="FFFFFF"/>
                </a:solidFill>
                <a:latin typeface="Oswald"/>
                <a:ea typeface="Oswald"/>
                <a:cs typeface="Oswald"/>
                <a:sym typeface="Oswald"/>
              </a:defRPr>
            </a:lvl9pPr>
          </a:lstStyle>
          <a:p/>
        </p:txBody>
      </p:sp>
      <p:sp>
        <p:nvSpPr>
          <p:cNvPr id="12" name="Google Shape;12;p2"/>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lvl1pPr lvl="0" rtl="0" algn="ctr">
              <a:buNone/>
              <a:defRPr sz="900">
                <a:solidFill>
                  <a:schemeClr val="lt2"/>
                </a:solidFill>
                <a:latin typeface="Open Sans Light"/>
                <a:ea typeface="Open Sans Light"/>
                <a:cs typeface="Open Sans Light"/>
                <a:sym typeface="Open Sans Light"/>
              </a:defRPr>
            </a:lvl1pPr>
            <a:lvl2pPr lvl="1" rtl="0" algn="ctr">
              <a:buNone/>
              <a:defRPr sz="900">
                <a:solidFill>
                  <a:schemeClr val="lt2"/>
                </a:solidFill>
                <a:latin typeface="Open Sans Light"/>
                <a:ea typeface="Open Sans Light"/>
                <a:cs typeface="Open Sans Light"/>
                <a:sym typeface="Open Sans Light"/>
              </a:defRPr>
            </a:lvl2pPr>
            <a:lvl3pPr lvl="2" rtl="0" algn="ctr">
              <a:buNone/>
              <a:defRPr sz="900">
                <a:solidFill>
                  <a:schemeClr val="lt2"/>
                </a:solidFill>
                <a:latin typeface="Open Sans Light"/>
                <a:ea typeface="Open Sans Light"/>
                <a:cs typeface="Open Sans Light"/>
                <a:sym typeface="Open Sans Light"/>
              </a:defRPr>
            </a:lvl3pPr>
            <a:lvl4pPr lvl="3" rtl="0" algn="ctr">
              <a:buNone/>
              <a:defRPr sz="900">
                <a:solidFill>
                  <a:schemeClr val="lt2"/>
                </a:solidFill>
                <a:latin typeface="Open Sans Light"/>
                <a:ea typeface="Open Sans Light"/>
                <a:cs typeface="Open Sans Light"/>
                <a:sym typeface="Open Sans Light"/>
              </a:defRPr>
            </a:lvl4pPr>
            <a:lvl5pPr lvl="4" rtl="0" algn="ctr">
              <a:buNone/>
              <a:defRPr sz="900">
                <a:solidFill>
                  <a:schemeClr val="lt2"/>
                </a:solidFill>
                <a:latin typeface="Open Sans Light"/>
                <a:ea typeface="Open Sans Light"/>
                <a:cs typeface="Open Sans Light"/>
                <a:sym typeface="Open Sans Light"/>
              </a:defRPr>
            </a:lvl5pPr>
            <a:lvl6pPr lvl="5" rtl="0" algn="ctr">
              <a:buNone/>
              <a:defRPr sz="900">
                <a:solidFill>
                  <a:schemeClr val="lt2"/>
                </a:solidFill>
                <a:latin typeface="Open Sans Light"/>
                <a:ea typeface="Open Sans Light"/>
                <a:cs typeface="Open Sans Light"/>
                <a:sym typeface="Open Sans Light"/>
              </a:defRPr>
            </a:lvl6pPr>
            <a:lvl7pPr lvl="6" rtl="0" algn="ctr">
              <a:buNone/>
              <a:defRPr sz="900">
                <a:solidFill>
                  <a:schemeClr val="lt2"/>
                </a:solidFill>
                <a:latin typeface="Open Sans Light"/>
                <a:ea typeface="Open Sans Light"/>
                <a:cs typeface="Open Sans Light"/>
                <a:sym typeface="Open Sans Light"/>
              </a:defRPr>
            </a:lvl7pPr>
            <a:lvl8pPr lvl="7" rtl="0" algn="ctr">
              <a:buNone/>
              <a:defRPr sz="900">
                <a:solidFill>
                  <a:schemeClr val="lt2"/>
                </a:solidFill>
                <a:latin typeface="Open Sans Light"/>
                <a:ea typeface="Open Sans Light"/>
                <a:cs typeface="Open Sans Light"/>
                <a:sym typeface="Open Sans Light"/>
              </a:defRPr>
            </a:lvl8pPr>
            <a:lvl9pPr lvl="8" rtl="0" algn="ctr">
              <a:buNone/>
              <a:defRPr sz="900">
                <a:solidFill>
                  <a:schemeClr val="lt2"/>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 columns slide" type="twoColTx">
  <p:cSld name="TITLE_AND_TWO_COLUMNS">
    <p:bg>
      <p:bgPr>
        <a:solidFill>
          <a:srgbClr val="FFFFFF"/>
        </a:solidFill>
      </p:bgPr>
    </p:bg>
    <p:spTree>
      <p:nvGrpSpPr>
        <p:cNvPr id="13" name="Shape 13"/>
        <p:cNvGrpSpPr/>
        <p:nvPr/>
      </p:nvGrpSpPr>
      <p:grpSpPr>
        <a:xfrm>
          <a:off x="0" y="0"/>
          <a:ext cx="0" cy="0"/>
          <a:chOff x="0" y="0"/>
          <a:chExt cx="0" cy="0"/>
        </a:xfrm>
      </p:grpSpPr>
      <p:sp>
        <p:nvSpPr>
          <p:cNvPr id="14" name="Google Shape;14;p3"/>
          <p:cNvSpPr txBox="1"/>
          <p:nvPr>
            <p:ph type="ctrTitle"/>
          </p:nvPr>
        </p:nvSpPr>
        <p:spPr>
          <a:xfrm>
            <a:off x="1113228" y="1571550"/>
            <a:ext cx="3169500" cy="6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1800"/>
              <a:buFont typeface="Oswald"/>
              <a:buNone/>
              <a:defRPr sz="1800">
                <a:solidFill>
                  <a:schemeClr val="dk2"/>
                </a:solidFill>
                <a:latin typeface="Oswald"/>
                <a:ea typeface="Oswald"/>
                <a:cs typeface="Oswald"/>
                <a:sym typeface="Oswald"/>
              </a:defRPr>
            </a:lvl1pPr>
            <a:lvl2pPr lvl="1"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2pPr>
            <a:lvl3pPr lvl="2"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3pPr>
            <a:lvl4pPr lvl="3"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4pPr>
            <a:lvl5pPr lvl="4"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5pPr>
            <a:lvl6pPr lvl="5"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6pPr>
            <a:lvl7pPr lvl="6"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7pPr>
            <a:lvl8pPr lvl="7"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8pPr>
            <a:lvl9pPr lvl="8"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9pPr>
          </a:lstStyle>
          <a:p/>
        </p:txBody>
      </p:sp>
      <p:sp>
        <p:nvSpPr>
          <p:cNvPr id="15" name="Google Shape;15;p3"/>
          <p:cNvSpPr txBox="1"/>
          <p:nvPr>
            <p:ph idx="1" type="subTitle"/>
          </p:nvPr>
        </p:nvSpPr>
        <p:spPr>
          <a:xfrm>
            <a:off x="1113229" y="2177000"/>
            <a:ext cx="3101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1pPr>
            <a:lvl2pPr lvl="1" rtl="0">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2pPr>
            <a:lvl3pPr lvl="2"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3pPr>
            <a:lvl4pPr lvl="3"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4pPr>
            <a:lvl5pPr lvl="4"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5pPr>
            <a:lvl6pPr lvl="5"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6pPr>
            <a:lvl7pPr lvl="6"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7pPr>
            <a:lvl8pPr lvl="7"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8pPr>
            <a:lvl9pPr lvl="8"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9pPr>
          </a:lstStyle>
          <a:p/>
        </p:txBody>
      </p:sp>
      <p:sp>
        <p:nvSpPr>
          <p:cNvPr id="16" name="Google Shape;16;p3"/>
          <p:cNvSpPr txBox="1"/>
          <p:nvPr>
            <p:ph idx="2" type="ctrTitle"/>
          </p:nvPr>
        </p:nvSpPr>
        <p:spPr>
          <a:xfrm>
            <a:off x="4818378" y="1571550"/>
            <a:ext cx="3169500" cy="644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1800"/>
              <a:buFont typeface="Oswald"/>
              <a:buNone/>
              <a:defRPr sz="1800">
                <a:solidFill>
                  <a:schemeClr val="dk2"/>
                </a:solidFill>
                <a:latin typeface="Oswald"/>
                <a:ea typeface="Oswald"/>
                <a:cs typeface="Oswald"/>
                <a:sym typeface="Oswald"/>
              </a:defRPr>
            </a:lvl1pPr>
            <a:lvl2pPr lvl="1"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2pPr>
            <a:lvl3pPr lvl="2"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3pPr>
            <a:lvl4pPr lvl="3"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4pPr>
            <a:lvl5pPr lvl="4"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5pPr>
            <a:lvl6pPr lvl="5"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6pPr>
            <a:lvl7pPr lvl="6"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7pPr>
            <a:lvl8pPr lvl="7"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8pPr>
            <a:lvl9pPr lvl="8" rtl="0">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9pPr>
          </a:lstStyle>
          <a:p/>
        </p:txBody>
      </p:sp>
      <p:sp>
        <p:nvSpPr>
          <p:cNvPr id="17" name="Google Shape;17;p3"/>
          <p:cNvSpPr txBox="1"/>
          <p:nvPr>
            <p:ph idx="3" type="subTitle"/>
          </p:nvPr>
        </p:nvSpPr>
        <p:spPr>
          <a:xfrm>
            <a:off x="4818379" y="2177000"/>
            <a:ext cx="31014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1pPr>
            <a:lvl2pPr lvl="1" rtl="0">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2pPr>
            <a:lvl3pPr lvl="2"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3pPr>
            <a:lvl4pPr lvl="3"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4pPr>
            <a:lvl5pPr lvl="4"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5pPr>
            <a:lvl6pPr lvl="5"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6pPr>
            <a:lvl7pPr lvl="6"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7pPr>
            <a:lvl8pPr lvl="7"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8pPr>
            <a:lvl9pPr lvl="8" rtl="0">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9pPr>
          </a:lstStyle>
          <a:p/>
        </p:txBody>
      </p:sp>
      <p:sp>
        <p:nvSpPr>
          <p:cNvPr id="18" name="Google Shape;18;p3"/>
          <p:cNvSpPr txBox="1"/>
          <p:nvPr>
            <p:ph idx="4"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Font typeface="Oswald"/>
              <a:buNone/>
              <a:defRPr sz="2200">
                <a:latin typeface="Oswald"/>
                <a:ea typeface="Oswald"/>
                <a:cs typeface="Oswald"/>
                <a:sym typeface="Oswald"/>
              </a:defRPr>
            </a:lvl1pPr>
            <a:lvl2pPr lvl="1" rtl="0">
              <a:spcBef>
                <a:spcPts val="0"/>
              </a:spcBef>
              <a:spcAft>
                <a:spcPts val="0"/>
              </a:spcAft>
              <a:buSzPts val="2400"/>
              <a:buFont typeface="Oswald"/>
              <a:buNone/>
              <a:defRPr>
                <a:latin typeface="Oswald"/>
                <a:ea typeface="Oswald"/>
                <a:cs typeface="Oswald"/>
                <a:sym typeface="Oswald"/>
              </a:defRPr>
            </a:lvl2pPr>
            <a:lvl3pPr lvl="2" rtl="0">
              <a:spcBef>
                <a:spcPts val="0"/>
              </a:spcBef>
              <a:spcAft>
                <a:spcPts val="0"/>
              </a:spcAft>
              <a:buSzPts val="2400"/>
              <a:buFont typeface="Oswald"/>
              <a:buNone/>
              <a:defRPr>
                <a:latin typeface="Oswald"/>
                <a:ea typeface="Oswald"/>
                <a:cs typeface="Oswald"/>
                <a:sym typeface="Oswald"/>
              </a:defRPr>
            </a:lvl3pPr>
            <a:lvl4pPr lvl="3" rtl="0">
              <a:spcBef>
                <a:spcPts val="0"/>
              </a:spcBef>
              <a:spcAft>
                <a:spcPts val="0"/>
              </a:spcAft>
              <a:buSzPts val="2400"/>
              <a:buFont typeface="Oswald"/>
              <a:buNone/>
              <a:defRPr>
                <a:latin typeface="Oswald"/>
                <a:ea typeface="Oswald"/>
                <a:cs typeface="Oswald"/>
                <a:sym typeface="Oswald"/>
              </a:defRPr>
            </a:lvl4pPr>
            <a:lvl5pPr lvl="4" rtl="0">
              <a:spcBef>
                <a:spcPts val="0"/>
              </a:spcBef>
              <a:spcAft>
                <a:spcPts val="0"/>
              </a:spcAft>
              <a:buSzPts val="2400"/>
              <a:buFont typeface="Oswald"/>
              <a:buNone/>
              <a:defRPr>
                <a:latin typeface="Oswald"/>
                <a:ea typeface="Oswald"/>
                <a:cs typeface="Oswald"/>
                <a:sym typeface="Oswald"/>
              </a:defRPr>
            </a:lvl5pPr>
            <a:lvl6pPr lvl="5" rtl="0">
              <a:spcBef>
                <a:spcPts val="0"/>
              </a:spcBef>
              <a:spcAft>
                <a:spcPts val="0"/>
              </a:spcAft>
              <a:buSzPts val="2400"/>
              <a:buFont typeface="Oswald"/>
              <a:buNone/>
              <a:defRPr>
                <a:latin typeface="Oswald"/>
                <a:ea typeface="Oswald"/>
                <a:cs typeface="Oswald"/>
                <a:sym typeface="Oswald"/>
              </a:defRPr>
            </a:lvl6pPr>
            <a:lvl7pPr lvl="6" rtl="0">
              <a:spcBef>
                <a:spcPts val="0"/>
              </a:spcBef>
              <a:spcAft>
                <a:spcPts val="0"/>
              </a:spcAft>
              <a:buSzPts val="2400"/>
              <a:buFont typeface="Oswald"/>
              <a:buNone/>
              <a:defRPr>
                <a:latin typeface="Oswald"/>
                <a:ea typeface="Oswald"/>
                <a:cs typeface="Oswald"/>
                <a:sym typeface="Oswald"/>
              </a:defRPr>
            </a:lvl7pPr>
            <a:lvl8pPr lvl="7" rtl="0">
              <a:spcBef>
                <a:spcPts val="0"/>
              </a:spcBef>
              <a:spcAft>
                <a:spcPts val="0"/>
              </a:spcAft>
              <a:buSzPts val="2400"/>
              <a:buFont typeface="Oswald"/>
              <a:buNone/>
              <a:defRPr>
                <a:latin typeface="Oswald"/>
                <a:ea typeface="Oswald"/>
                <a:cs typeface="Oswald"/>
                <a:sym typeface="Oswald"/>
              </a:defRPr>
            </a:lvl8pPr>
            <a:lvl9pPr lvl="8" rtl="0">
              <a:spcBef>
                <a:spcPts val="0"/>
              </a:spcBef>
              <a:spcAft>
                <a:spcPts val="0"/>
              </a:spcAft>
              <a:buSzPts val="2400"/>
              <a:buFont typeface="Oswald"/>
              <a:buNone/>
              <a:defRPr>
                <a:latin typeface="Oswald"/>
                <a:ea typeface="Oswald"/>
                <a:cs typeface="Oswald"/>
                <a:sym typeface="Oswald"/>
              </a:defRPr>
            </a:lvl9pPr>
          </a:lstStyle>
          <a:p/>
        </p:txBody>
      </p:sp>
      <p:sp>
        <p:nvSpPr>
          <p:cNvPr id="19" name="Google Shape;19;p3"/>
          <p:cNvSpPr txBox="1"/>
          <p:nvPr>
            <p:ph idx="12" type="sldNum"/>
          </p:nvPr>
        </p:nvSpPr>
        <p:spPr>
          <a:xfrm>
            <a:off x="8595308" y="4749892"/>
            <a:ext cx="548700" cy="393600"/>
          </a:xfrm>
          <a:prstGeom prst="rect">
            <a:avLst/>
          </a:prstGeom>
          <a:noFill/>
          <a:ln>
            <a:noFill/>
          </a:ln>
        </p:spPr>
        <p:txBody>
          <a:bodyPr anchorCtr="0" anchor="ctr" bIns="91425" lIns="91425" spcFirstLastPara="1" rIns="91425" wrap="square" tIns="91425">
            <a:noAutofit/>
          </a:bodyPr>
          <a:lstStyle>
            <a:lvl1pPr lvl="0" rtl="0" algn="ctr">
              <a:buNone/>
              <a:defRPr sz="900">
                <a:solidFill>
                  <a:schemeClr val="lt2"/>
                </a:solidFill>
                <a:latin typeface="Open Sans Light"/>
                <a:ea typeface="Open Sans Light"/>
                <a:cs typeface="Open Sans Light"/>
                <a:sym typeface="Open Sans Light"/>
              </a:defRPr>
            </a:lvl1pPr>
            <a:lvl2pPr lvl="1" rtl="0" algn="ctr">
              <a:buNone/>
              <a:defRPr sz="900">
                <a:solidFill>
                  <a:schemeClr val="lt2"/>
                </a:solidFill>
                <a:latin typeface="Open Sans Light"/>
                <a:ea typeface="Open Sans Light"/>
                <a:cs typeface="Open Sans Light"/>
                <a:sym typeface="Open Sans Light"/>
              </a:defRPr>
            </a:lvl2pPr>
            <a:lvl3pPr lvl="2" rtl="0" algn="ctr">
              <a:buNone/>
              <a:defRPr sz="900">
                <a:solidFill>
                  <a:schemeClr val="lt2"/>
                </a:solidFill>
                <a:latin typeface="Open Sans Light"/>
                <a:ea typeface="Open Sans Light"/>
                <a:cs typeface="Open Sans Light"/>
                <a:sym typeface="Open Sans Light"/>
              </a:defRPr>
            </a:lvl3pPr>
            <a:lvl4pPr lvl="3" rtl="0" algn="ctr">
              <a:buNone/>
              <a:defRPr sz="900">
                <a:solidFill>
                  <a:schemeClr val="lt2"/>
                </a:solidFill>
                <a:latin typeface="Open Sans Light"/>
                <a:ea typeface="Open Sans Light"/>
                <a:cs typeface="Open Sans Light"/>
                <a:sym typeface="Open Sans Light"/>
              </a:defRPr>
            </a:lvl4pPr>
            <a:lvl5pPr lvl="4" rtl="0" algn="ctr">
              <a:buNone/>
              <a:defRPr sz="900">
                <a:solidFill>
                  <a:schemeClr val="lt2"/>
                </a:solidFill>
                <a:latin typeface="Open Sans Light"/>
                <a:ea typeface="Open Sans Light"/>
                <a:cs typeface="Open Sans Light"/>
                <a:sym typeface="Open Sans Light"/>
              </a:defRPr>
            </a:lvl5pPr>
            <a:lvl6pPr lvl="5" rtl="0" algn="ctr">
              <a:buNone/>
              <a:defRPr sz="900">
                <a:solidFill>
                  <a:schemeClr val="lt2"/>
                </a:solidFill>
                <a:latin typeface="Open Sans Light"/>
                <a:ea typeface="Open Sans Light"/>
                <a:cs typeface="Open Sans Light"/>
                <a:sym typeface="Open Sans Light"/>
              </a:defRPr>
            </a:lvl6pPr>
            <a:lvl7pPr lvl="6" rtl="0" algn="ctr">
              <a:buNone/>
              <a:defRPr sz="900">
                <a:solidFill>
                  <a:schemeClr val="lt2"/>
                </a:solidFill>
                <a:latin typeface="Open Sans Light"/>
                <a:ea typeface="Open Sans Light"/>
                <a:cs typeface="Open Sans Light"/>
                <a:sym typeface="Open Sans Light"/>
              </a:defRPr>
            </a:lvl7pPr>
            <a:lvl8pPr lvl="7" rtl="0" algn="ctr">
              <a:buNone/>
              <a:defRPr sz="900">
                <a:solidFill>
                  <a:schemeClr val="lt2"/>
                </a:solidFill>
                <a:latin typeface="Open Sans Light"/>
                <a:ea typeface="Open Sans Light"/>
                <a:cs typeface="Open Sans Light"/>
                <a:sym typeface="Open Sans Light"/>
              </a:defRPr>
            </a:lvl8pPr>
            <a:lvl9pPr lvl="8" rtl="0" algn="ctr">
              <a:buNone/>
              <a:defRPr sz="900">
                <a:solidFill>
                  <a:schemeClr val="lt2"/>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 columns slide">
  <p:cSld name="TITLE_AND_TWO_COLUMNS_1">
    <p:bg>
      <p:bgPr>
        <a:solidFill>
          <a:srgbClr val="FFFFFF"/>
        </a:solid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11850" y="927075"/>
            <a:ext cx="9144000" cy="4824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2200"/>
              <a:buFont typeface="Oswald"/>
              <a:buNone/>
              <a:defRPr sz="2200">
                <a:solidFill>
                  <a:schemeClr val="dk2"/>
                </a:solidFill>
                <a:latin typeface="Oswald"/>
                <a:ea typeface="Oswald"/>
                <a:cs typeface="Oswald"/>
                <a:sym typeface="Oswald"/>
              </a:defRPr>
            </a:lvl1pPr>
            <a:lvl2pPr lvl="1"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2pPr>
            <a:lvl3pPr lvl="2"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3pPr>
            <a:lvl4pPr lvl="3"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4pPr>
            <a:lvl5pPr lvl="4"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5pPr>
            <a:lvl6pPr lvl="5"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6pPr>
            <a:lvl7pPr lvl="6"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7pPr>
            <a:lvl8pPr lvl="7"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8pPr>
            <a:lvl9pPr lvl="8" rtl="0">
              <a:spcBef>
                <a:spcPts val="0"/>
              </a:spcBef>
              <a:spcAft>
                <a:spcPts val="0"/>
              </a:spcAft>
              <a:buClr>
                <a:schemeClr val="dk2"/>
              </a:buClr>
              <a:buSzPts val="2400"/>
              <a:buFont typeface="Oswald"/>
              <a:buNone/>
              <a:defRPr b="1">
                <a:solidFill>
                  <a:schemeClr val="dk2"/>
                </a:solidFill>
                <a:latin typeface="Oswald"/>
                <a:ea typeface="Oswald"/>
                <a:cs typeface="Oswald"/>
                <a:sym typeface="Oswald"/>
              </a:defRPr>
            </a:lvl9pPr>
          </a:lstStyle>
          <a:p/>
        </p:txBody>
      </p:sp>
      <p:sp>
        <p:nvSpPr>
          <p:cNvPr id="22" name="Google Shape;22;p4"/>
          <p:cNvSpPr txBox="1"/>
          <p:nvPr>
            <p:ph idx="2" type="ctrTitle"/>
          </p:nvPr>
        </p:nvSpPr>
        <p:spPr>
          <a:xfrm>
            <a:off x="11053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Font typeface="Oswald"/>
              <a:buNone/>
              <a:defRPr sz="1800">
                <a:solidFill>
                  <a:schemeClr val="dk2"/>
                </a:solidFill>
                <a:latin typeface="Oswald"/>
                <a:ea typeface="Oswald"/>
                <a:cs typeface="Oswald"/>
                <a:sym typeface="Oswald"/>
              </a:defRPr>
            </a:lvl1pPr>
            <a:lvl2pPr lvl="1"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2pPr>
            <a:lvl3pPr lvl="2"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3pPr>
            <a:lvl4pPr lvl="3"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4pPr>
            <a:lvl5pPr lvl="4"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5pPr>
            <a:lvl6pPr lvl="5"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6pPr>
            <a:lvl7pPr lvl="6"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7pPr>
            <a:lvl8pPr lvl="7"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8pPr>
            <a:lvl9pPr lvl="8"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9pPr>
          </a:lstStyle>
          <a:p/>
        </p:txBody>
      </p:sp>
      <p:sp>
        <p:nvSpPr>
          <p:cNvPr id="23" name="Google Shape;23;p4"/>
          <p:cNvSpPr txBox="1"/>
          <p:nvPr>
            <p:ph idx="1" type="subTitle"/>
          </p:nvPr>
        </p:nvSpPr>
        <p:spPr>
          <a:xfrm>
            <a:off x="11053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1pPr>
            <a:lvl2pPr lvl="1" rtl="0" algn="ctr">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2pPr>
            <a:lvl3pPr lvl="2"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3pPr>
            <a:lvl4pPr lvl="3"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4pPr>
            <a:lvl5pPr lvl="4"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5pPr>
            <a:lvl6pPr lvl="5"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6pPr>
            <a:lvl7pPr lvl="6"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7pPr>
            <a:lvl8pPr lvl="7"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8pPr>
            <a:lvl9pPr lvl="8"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9pPr>
          </a:lstStyle>
          <a:p/>
        </p:txBody>
      </p:sp>
      <p:sp>
        <p:nvSpPr>
          <p:cNvPr id="24" name="Google Shape;24;p4"/>
          <p:cNvSpPr txBox="1"/>
          <p:nvPr>
            <p:ph idx="3" type="ctrTitle"/>
          </p:nvPr>
        </p:nvSpPr>
        <p:spPr>
          <a:xfrm>
            <a:off x="35152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Font typeface="Oswald"/>
              <a:buNone/>
              <a:defRPr sz="1800">
                <a:solidFill>
                  <a:schemeClr val="dk2"/>
                </a:solidFill>
                <a:latin typeface="Oswald"/>
                <a:ea typeface="Oswald"/>
                <a:cs typeface="Oswald"/>
                <a:sym typeface="Oswald"/>
              </a:defRPr>
            </a:lvl1pPr>
            <a:lvl2pPr lvl="1"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2pPr>
            <a:lvl3pPr lvl="2"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3pPr>
            <a:lvl4pPr lvl="3"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4pPr>
            <a:lvl5pPr lvl="4"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5pPr>
            <a:lvl6pPr lvl="5"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6pPr>
            <a:lvl7pPr lvl="6"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7pPr>
            <a:lvl8pPr lvl="7"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8pPr>
            <a:lvl9pPr lvl="8"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9pPr>
          </a:lstStyle>
          <a:p/>
        </p:txBody>
      </p:sp>
      <p:sp>
        <p:nvSpPr>
          <p:cNvPr id="25" name="Google Shape;25;p4"/>
          <p:cNvSpPr txBox="1"/>
          <p:nvPr>
            <p:ph idx="4" type="subTitle"/>
          </p:nvPr>
        </p:nvSpPr>
        <p:spPr>
          <a:xfrm>
            <a:off x="35152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1pPr>
            <a:lvl2pPr lvl="1" rtl="0" algn="ctr">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2pPr>
            <a:lvl3pPr lvl="2"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3pPr>
            <a:lvl4pPr lvl="3"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4pPr>
            <a:lvl5pPr lvl="4"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5pPr>
            <a:lvl6pPr lvl="5"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6pPr>
            <a:lvl7pPr lvl="6"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7pPr>
            <a:lvl8pPr lvl="7"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8pPr>
            <a:lvl9pPr lvl="8"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9pPr>
          </a:lstStyle>
          <a:p/>
        </p:txBody>
      </p:sp>
      <p:sp>
        <p:nvSpPr>
          <p:cNvPr id="26" name="Google Shape;26;p4"/>
          <p:cNvSpPr txBox="1"/>
          <p:nvPr>
            <p:ph idx="5" type="ctrTitle"/>
          </p:nvPr>
        </p:nvSpPr>
        <p:spPr>
          <a:xfrm>
            <a:off x="5925151" y="2062425"/>
            <a:ext cx="2113500" cy="6447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2"/>
              </a:buClr>
              <a:buSzPts val="1800"/>
              <a:buFont typeface="Oswald"/>
              <a:buNone/>
              <a:defRPr sz="1800">
                <a:solidFill>
                  <a:schemeClr val="dk2"/>
                </a:solidFill>
                <a:latin typeface="Oswald"/>
                <a:ea typeface="Oswald"/>
                <a:cs typeface="Oswald"/>
                <a:sym typeface="Oswald"/>
              </a:defRPr>
            </a:lvl1pPr>
            <a:lvl2pPr lvl="1"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2pPr>
            <a:lvl3pPr lvl="2"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3pPr>
            <a:lvl4pPr lvl="3"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4pPr>
            <a:lvl5pPr lvl="4"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5pPr>
            <a:lvl6pPr lvl="5"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6pPr>
            <a:lvl7pPr lvl="6"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7pPr>
            <a:lvl8pPr lvl="7"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8pPr>
            <a:lvl9pPr lvl="8" rtl="0" algn="ctr">
              <a:spcBef>
                <a:spcPts val="0"/>
              </a:spcBef>
              <a:spcAft>
                <a:spcPts val="0"/>
              </a:spcAft>
              <a:buClr>
                <a:schemeClr val="dk2"/>
              </a:buClr>
              <a:buSzPts val="1600"/>
              <a:buFont typeface="Oswald"/>
              <a:buNone/>
              <a:defRPr b="1" sz="1600">
                <a:solidFill>
                  <a:schemeClr val="dk2"/>
                </a:solidFill>
                <a:latin typeface="Oswald"/>
                <a:ea typeface="Oswald"/>
                <a:cs typeface="Oswald"/>
                <a:sym typeface="Oswald"/>
              </a:defRPr>
            </a:lvl9pPr>
          </a:lstStyle>
          <a:p/>
        </p:txBody>
      </p:sp>
      <p:sp>
        <p:nvSpPr>
          <p:cNvPr id="27" name="Google Shape;27;p4"/>
          <p:cNvSpPr txBox="1"/>
          <p:nvPr>
            <p:ph idx="6" type="subTitle"/>
          </p:nvPr>
        </p:nvSpPr>
        <p:spPr>
          <a:xfrm>
            <a:off x="5925154" y="2667875"/>
            <a:ext cx="21135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1pPr>
            <a:lvl2pPr lvl="1" rtl="0" algn="ctr">
              <a:lnSpc>
                <a:spcPct val="100000"/>
              </a:lnSpc>
              <a:spcBef>
                <a:spcPts val="0"/>
              </a:spcBef>
              <a:spcAft>
                <a:spcPts val="0"/>
              </a:spcAft>
              <a:buClr>
                <a:schemeClr val="dk2"/>
              </a:buClr>
              <a:buSzPts val="1400"/>
              <a:buFont typeface="Quattrocento Sans"/>
              <a:buNone/>
              <a:defRPr>
                <a:solidFill>
                  <a:schemeClr val="dk2"/>
                </a:solidFill>
                <a:latin typeface="Quattrocento Sans"/>
                <a:ea typeface="Quattrocento Sans"/>
                <a:cs typeface="Quattrocento Sans"/>
                <a:sym typeface="Quattrocento Sans"/>
              </a:defRPr>
            </a:lvl2pPr>
            <a:lvl3pPr lvl="2"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3pPr>
            <a:lvl4pPr lvl="3"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4pPr>
            <a:lvl5pPr lvl="4"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5pPr>
            <a:lvl6pPr lvl="5"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6pPr>
            <a:lvl7pPr lvl="6"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7pPr>
            <a:lvl8pPr lvl="7"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8pPr>
            <a:lvl9pPr lvl="8" rtl="0" algn="ctr">
              <a:lnSpc>
                <a:spcPct val="100000"/>
              </a:lnSpc>
              <a:spcBef>
                <a:spcPts val="0"/>
              </a:spcBef>
              <a:spcAft>
                <a:spcPts val="0"/>
              </a:spcAft>
              <a:buClr>
                <a:schemeClr val="dk2"/>
              </a:buClr>
              <a:buSzPts val="1400"/>
              <a:buFont typeface="Quattrocento Sans"/>
              <a:buNone/>
              <a:defRPr sz="1400">
                <a:solidFill>
                  <a:schemeClr val="dk2"/>
                </a:solidFill>
                <a:latin typeface="Quattrocento Sans"/>
                <a:ea typeface="Quattrocento Sans"/>
                <a:cs typeface="Quattrocento Sans"/>
                <a:sym typeface="Quattrocento Sans"/>
              </a:defRPr>
            </a:lvl9pPr>
          </a:lstStyle>
          <a:p/>
        </p:txBody>
      </p:sp>
      <p:sp>
        <p:nvSpPr>
          <p:cNvPr id="28" name="Google Shape;28;p4"/>
          <p:cNvSpPr txBox="1"/>
          <p:nvPr>
            <p:ph idx="12" type="sldNum"/>
          </p:nvPr>
        </p:nvSpPr>
        <p:spPr>
          <a:xfrm>
            <a:off x="8595308" y="4749892"/>
            <a:ext cx="548700" cy="393600"/>
          </a:xfrm>
          <a:prstGeom prst="rect">
            <a:avLst/>
          </a:prstGeom>
          <a:noFill/>
          <a:ln>
            <a:noFill/>
          </a:ln>
        </p:spPr>
        <p:txBody>
          <a:bodyPr anchorCtr="0" anchor="ctr" bIns="91425" lIns="91425" spcFirstLastPara="1" rIns="91425" wrap="square" tIns="91425">
            <a:noAutofit/>
          </a:bodyPr>
          <a:lstStyle>
            <a:lvl1pPr lvl="0" rtl="0" algn="ctr">
              <a:buNone/>
              <a:defRPr sz="900">
                <a:solidFill>
                  <a:schemeClr val="lt2"/>
                </a:solidFill>
                <a:latin typeface="Open Sans Light"/>
                <a:ea typeface="Open Sans Light"/>
                <a:cs typeface="Open Sans Light"/>
                <a:sym typeface="Open Sans Light"/>
              </a:defRPr>
            </a:lvl1pPr>
            <a:lvl2pPr lvl="1" rtl="0" algn="ctr">
              <a:buNone/>
              <a:defRPr sz="900">
                <a:solidFill>
                  <a:schemeClr val="lt2"/>
                </a:solidFill>
                <a:latin typeface="Open Sans Light"/>
                <a:ea typeface="Open Sans Light"/>
                <a:cs typeface="Open Sans Light"/>
                <a:sym typeface="Open Sans Light"/>
              </a:defRPr>
            </a:lvl2pPr>
            <a:lvl3pPr lvl="2" rtl="0" algn="ctr">
              <a:buNone/>
              <a:defRPr sz="900">
                <a:solidFill>
                  <a:schemeClr val="lt2"/>
                </a:solidFill>
                <a:latin typeface="Open Sans Light"/>
                <a:ea typeface="Open Sans Light"/>
                <a:cs typeface="Open Sans Light"/>
                <a:sym typeface="Open Sans Light"/>
              </a:defRPr>
            </a:lvl3pPr>
            <a:lvl4pPr lvl="3" rtl="0" algn="ctr">
              <a:buNone/>
              <a:defRPr sz="900">
                <a:solidFill>
                  <a:schemeClr val="lt2"/>
                </a:solidFill>
                <a:latin typeface="Open Sans Light"/>
                <a:ea typeface="Open Sans Light"/>
                <a:cs typeface="Open Sans Light"/>
                <a:sym typeface="Open Sans Light"/>
              </a:defRPr>
            </a:lvl4pPr>
            <a:lvl5pPr lvl="4" rtl="0" algn="ctr">
              <a:buNone/>
              <a:defRPr sz="900">
                <a:solidFill>
                  <a:schemeClr val="lt2"/>
                </a:solidFill>
                <a:latin typeface="Open Sans Light"/>
                <a:ea typeface="Open Sans Light"/>
                <a:cs typeface="Open Sans Light"/>
                <a:sym typeface="Open Sans Light"/>
              </a:defRPr>
            </a:lvl5pPr>
            <a:lvl6pPr lvl="5" rtl="0" algn="ctr">
              <a:buNone/>
              <a:defRPr sz="900">
                <a:solidFill>
                  <a:schemeClr val="lt2"/>
                </a:solidFill>
                <a:latin typeface="Open Sans Light"/>
                <a:ea typeface="Open Sans Light"/>
                <a:cs typeface="Open Sans Light"/>
                <a:sym typeface="Open Sans Light"/>
              </a:defRPr>
            </a:lvl6pPr>
            <a:lvl7pPr lvl="6" rtl="0" algn="ctr">
              <a:buNone/>
              <a:defRPr sz="900">
                <a:solidFill>
                  <a:schemeClr val="lt2"/>
                </a:solidFill>
                <a:latin typeface="Open Sans Light"/>
                <a:ea typeface="Open Sans Light"/>
                <a:cs typeface="Open Sans Light"/>
                <a:sym typeface="Open Sans Light"/>
              </a:defRPr>
            </a:lvl7pPr>
            <a:lvl8pPr lvl="7" rtl="0" algn="ctr">
              <a:buNone/>
              <a:defRPr sz="900">
                <a:solidFill>
                  <a:schemeClr val="lt2"/>
                </a:solidFill>
                <a:latin typeface="Open Sans Light"/>
                <a:ea typeface="Open Sans Light"/>
                <a:cs typeface="Open Sans Light"/>
                <a:sym typeface="Open Sans Light"/>
              </a:defRPr>
            </a:lvl8pPr>
            <a:lvl9pPr lvl="8" rtl="0" algn="ctr">
              <a:buNone/>
              <a:defRPr sz="900">
                <a:solidFill>
                  <a:schemeClr val="lt2"/>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mp; some text slide 1">
  <p:cSld name="BIG_NUMBER_1">
    <p:bg>
      <p:bgPr>
        <a:solidFill>
          <a:srgbClr val="FFFFFF"/>
        </a:solidFill>
      </p:bgPr>
    </p:bg>
    <p:spTree>
      <p:nvGrpSpPr>
        <p:cNvPr id="29" name="Shape 29"/>
        <p:cNvGrpSpPr/>
        <p:nvPr/>
      </p:nvGrpSpPr>
      <p:grpSpPr>
        <a:xfrm>
          <a:off x="0" y="0"/>
          <a:ext cx="0" cy="0"/>
          <a:chOff x="0" y="0"/>
          <a:chExt cx="0" cy="0"/>
        </a:xfrm>
      </p:grpSpPr>
      <p:sp>
        <p:nvSpPr>
          <p:cNvPr id="30" name="Google Shape;30;p5"/>
          <p:cNvSpPr txBox="1"/>
          <p:nvPr>
            <p:ph hasCustomPrompt="1" type="title"/>
          </p:nvPr>
        </p:nvSpPr>
        <p:spPr>
          <a:xfrm>
            <a:off x="742950" y="8326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Font typeface="Oswald"/>
              <a:buNone/>
              <a:defRPr sz="6000">
                <a:solidFill>
                  <a:srgbClr val="FFFFFF"/>
                </a:solidFill>
                <a:latin typeface="Oswald"/>
                <a:ea typeface="Oswald"/>
                <a:cs typeface="Oswald"/>
                <a:sym typeface="Oswald"/>
              </a:defRPr>
            </a:lvl1pPr>
            <a:lvl2pPr lvl="1"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2pPr>
            <a:lvl3pPr lvl="2"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3pPr>
            <a:lvl4pPr lvl="3"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4pPr>
            <a:lvl5pPr lvl="4"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5pPr>
            <a:lvl6pPr lvl="5"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6pPr>
            <a:lvl7pPr lvl="6"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7pPr>
            <a:lvl8pPr lvl="7"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8pPr>
            <a:lvl9pPr lvl="8"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9pPr>
          </a:lstStyle>
          <a:p>
            <a:r>
              <a:t>xx%</a:t>
            </a:r>
          </a:p>
        </p:txBody>
      </p:sp>
      <p:sp>
        <p:nvSpPr>
          <p:cNvPr id="31" name="Google Shape;31;p5"/>
          <p:cNvSpPr txBox="1"/>
          <p:nvPr>
            <p:ph idx="1" type="subTitle"/>
          </p:nvPr>
        </p:nvSpPr>
        <p:spPr>
          <a:xfrm>
            <a:off x="1667075" y="14695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200"/>
              <a:buFont typeface="Quattrocento Sans"/>
              <a:buNone/>
              <a:defRPr sz="1200">
                <a:solidFill>
                  <a:schemeClr val="accent3"/>
                </a:solidFill>
                <a:latin typeface="Quattrocento Sans"/>
                <a:ea typeface="Quattrocento Sans"/>
                <a:cs typeface="Quattrocento Sans"/>
                <a:sym typeface="Quattrocento Sans"/>
              </a:defRPr>
            </a:lvl1pPr>
            <a:lvl2pPr lvl="1" rtl="0" algn="ctr">
              <a:lnSpc>
                <a:spcPct val="100000"/>
              </a:lnSpc>
              <a:spcBef>
                <a:spcPts val="0"/>
              </a:spcBef>
              <a:spcAft>
                <a:spcPts val="0"/>
              </a:spcAft>
              <a:buClr>
                <a:schemeClr val="accent3"/>
              </a:buClr>
              <a:buSzPts val="1400"/>
              <a:buFont typeface="Quattrocento Sans"/>
              <a:buNone/>
              <a:defRPr>
                <a:solidFill>
                  <a:schemeClr val="accent3"/>
                </a:solidFill>
                <a:latin typeface="Quattrocento Sans"/>
                <a:ea typeface="Quattrocento Sans"/>
                <a:cs typeface="Quattrocento Sans"/>
                <a:sym typeface="Quattrocento Sans"/>
              </a:defRPr>
            </a:lvl2pPr>
            <a:lvl3pPr lvl="2"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3pPr>
            <a:lvl4pPr lvl="3"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4pPr>
            <a:lvl5pPr lvl="4"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5pPr>
            <a:lvl6pPr lvl="5"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6pPr>
            <a:lvl7pPr lvl="6"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7pPr>
            <a:lvl8pPr lvl="7"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8pPr>
            <a:lvl9pPr lvl="8"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9pPr>
          </a:lstStyle>
          <a:p/>
        </p:txBody>
      </p:sp>
      <p:sp>
        <p:nvSpPr>
          <p:cNvPr id="32" name="Google Shape;32;p5"/>
          <p:cNvSpPr txBox="1"/>
          <p:nvPr>
            <p:ph hasCustomPrompt="1" idx="2" type="title"/>
          </p:nvPr>
        </p:nvSpPr>
        <p:spPr>
          <a:xfrm>
            <a:off x="742950" y="19560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Font typeface="Oswald"/>
              <a:buNone/>
              <a:defRPr sz="6000">
                <a:solidFill>
                  <a:srgbClr val="FFFFFF"/>
                </a:solidFill>
                <a:latin typeface="Oswald"/>
                <a:ea typeface="Oswald"/>
                <a:cs typeface="Oswald"/>
                <a:sym typeface="Oswald"/>
              </a:defRPr>
            </a:lvl1pPr>
            <a:lvl2pPr lvl="1"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2pPr>
            <a:lvl3pPr lvl="2"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3pPr>
            <a:lvl4pPr lvl="3"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4pPr>
            <a:lvl5pPr lvl="4"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5pPr>
            <a:lvl6pPr lvl="5"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6pPr>
            <a:lvl7pPr lvl="6"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7pPr>
            <a:lvl8pPr lvl="7"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8pPr>
            <a:lvl9pPr lvl="8"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9pPr>
          </a:lstStyle>
          <a:p>
            <a:r>
              <a:t>xx%</a:t>
            </a:r>
          </a:p>
        </p:txBody>
      </p:sp>
      <p:sp>
        <p:nvSpPr>
          <p:cNvPr id="33" name="Google Shape;33;p5"/>
          <p:cNvSpPr txBox="1"/>
          <p:nvPr>
            <p:ph idx="3" type="subTitle"/>
          </p:nvPr>
        </p:nvSpPr>
        <p:spPr>
          <a:xfrm>
            <a:off x="1667075" y="25929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200"/>
              <a:buFont typeface="Quattrocento Sans"/>
              <a:buNone/>
              <a:defRPr sz="1200">
                <a:solidFill>
                  <a:schemeClr val="accent3"/>
                </a:solidFill>
                <a:latin typeface="Quattrocento Sans"/>
                <a:ea typeface="Quattrocento Sans"/>
                <a:cs typeface="Quattrocento Sans"/>
                <a:sym typeface="Quattrocento Sans"/>
              </a:defRPr>
            </a:lvl1pPr>
            <a:lvl2pPr lvl="1" rtl="0" algn="ctr">
              <a:lnSpc>
                <a:spcPct val="100000"/>
              </a:lnSpc>
              <a:spcBef>
                <a:spcPts val="0"/>
              </a:spcBef>
              <a:spcAft>
                <a:spcPts val="0"/>
              </a:spcAft>
              <a:buClr>
                <a:schemeClr val="accent3"/>
              </a:buClr>
              <a:buSzPts val="1400"/>
              <a:buFont typeface="Quattrocento Sans"/>
              <a:buNone/>
              <a:defRPr>
                <a:solidFill>
                  <a:schemeClr val="accent3"/>
                </a:solidFill>
                <a:latin typeface="Quattrocento Sans"/>
                <a:ea typeface="Quattrocento Sans"/>
                <a:cs typeface="Quattrocento Sans"/>
                <a:sym typeface="Quattrocento Sans"/>
              </a:defRPr>
            </a:lvl2pPr>
            <a:lvl3pPr lvl="2"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3pPr>
            <a:lvl4pPr lvl="3"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4pPr>
            <a:lvl5pPr lvl="4"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5pPr>
            <a:lvl6pPr lvl="5"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6pPr>
            <a:lvl7pPr lvl="6"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7pPr>
            <a:lvl8pPr lvl="7"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8pPr>
            <a:lvl9pPr lvl="8"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9pPr>
          </a:lstStyle>
          <a:p/>
        </p:txBody>
      </p:sp>
      <p:sp>
        <p:nvSpPr>
          <p:cNvPr id="34" name="Google Shape;34;p5"/>
          <p:cNvSpPr txBox="1"/>
          <p:nvPr>
            <p:ph hasCustomPrompt="1" idx="4" type="title"/>
          </p:nvPr>
        </p:nvSpPr>
        <p:spPr>
          <a:xfrm>
            <a:off x="742950" y="3079400"/>
            <a:ext cx="7729500" cy="888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6000"/>
              <a:buFont typeface="Oswald"/>
              <a:buNone/>
              <a:defRPr sz="6000">
                <a:solidFill>
                  <a:srgbClr val="FFFFFF"/>
                </a:solidFill>
                <a:latin typeface="Oswald"/>
                <a:ea typeface="Oswald"/>
                <a:cs typeface="Oswald"/>
                <a:sym typeface="Oswald"/>
              </a:defRPr>
            </a:lvl1pPr>
            <a:lvl2pPr lvl="1"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2pPr>
            <a:lvl3pPr lvl="2"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3pPr>
            <a:lvl4pPr lvl="3"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4pPr>
            <a:lvl5pPr lvl="4"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5pPr>
            <a:lvl6pPr lvl="5"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6pPr>
            <a:lvl7pPr lvl="6"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7pPr>
            <a:lvl8pPr lvl="7"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8pPr>
            <a:lvl9pPr lvl="8" rtl="0" algn="ctr">
              <a:spcBef>
                <a:spcPts val="0"/>
              </a:spcBef>
              <a:spcAft>
                <a:spcPts val="0"/>
              </a:spcAft>
              <a:buClr>
                <a:srgbClr val="FFFFFF"/>
              </a:buClr>
              <a:buSzPts val="12000"/>
              <a:buFont typeface="Oswald"/>
              <a:buNone/>
              <a:defRPr b="1" sz="12000">
                <a:solidFill>
                  <a:srgbClr val="FFFFFF"/>
                </a:solidFill>
                <a:latin typeface="Oswald"/>
                <a:ea typeface="Oswald"/>
                <a:cs typeface="Oswald"/>
                <a:sym typeface="Oswald"/>
              </a:defRPr>
            </a:lvl9pPr>
          </a:lstStyle>
          <a:p>
            <a:r>
              <a:t>xx%</a:t>
            </a:r>
          </a:p>
        </p:txBody>
      </p:sp>
      <p:sp>
        <p:nvSpPr>
          <p:cNvPr id="35" name="Google Shape;35;p5"/>
          <p:cNvSpPr txBox="1"/>
          <p:nvPr>
            <p:ph idx="5" type="subTitle"/>
          </p:nvPr>
        </p:nvSpPr>
        <p:spPr>
          <a:xfrm>
            <a:off x="1667075" y="3716300"/>
            <a:ext cx="5809800" cy="31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3"/>
              </a:buClr>
              <a:buSzPts val="1200"/>
              <a:buFont typeface="Quattrocento Sans"/>
              <a:buNone/>
              <a:defRPr sz="1200">
                <a:solidFill>
                  <a:schemeClr val="accent3"/>
                </a:solidFill>
                <a:latin typeface="Quattrocento Sans"/>
                <a:ea typeface="Quattrocento Sans"/>
                <a:cs typeface="Quattrocento Sans"/>
                <a:sym typeface="Quattrocento Sans"/>
              </a:defRPr>
            </a:lvl1pPr>
            <a:lvl2pPr lvl="1" rtl="0" algn="ctr">
              <a:lnSpc>
                <a:spcPct val="100000"/>
              </a:lnSpc>
              <a:spcBef>
                <a:spcPts val="0"/>
              </a:spcBef>
              <a:spcAft>
                <a:spcPts val="0"/>
              </a:spcAft>
              <a:buClr>
                <a:schemeClr val="accent3"/>
              </a:buClr>
              <a:buSzPts val="1400"/>
              <a:buFont typeface="Quattrocento Sans"/>
              <a:buNone/>
              <a:defRPr>
                <a:solidFill>
                  <a:schemeClr val="accent3"/>
                </a:solidFill>
                <a:latin typeface="Quattrocento Sans"/>
                <a:ea typeface="Quattrocento Sans"/>
                <a:cs typeface="Quattrocento Sans"/>
                <a:sym typeface="Quattrocento Sans"/>
              </a:defRPr>
            </a:lvl2pPr>
            <a:lvl3pPr lvl="2"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3pPr>
            <a:lvl4pPr lvl="3"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4pPr>
            <a:lvl5pPr lvl="4"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5pPr>
            <a:lvl6pPr lvl="5"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6pPr>
            <a:lvl7pPr lvl="6"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7pPr>
            <a:lvl8pPr lvl="7"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8pPr>
            <a:lvl9pPr lvl="8" rtl="0" algn="ctr">
              <a:lnSpc>
                <a:spcPct val="100000"/>
              </a:lnSpc>
              <a:spcBef>
                <a:spcPts val="0"/>
              </a:spcBef>
              <a:spcAft>
                <a:spcPts val="0"/>
              </a:spcAft>
              <a:buClr>
                <a:schemeClr val="accent3"/>
              </a:buClr>
              <a:buSzPts val="1400"/>
              <a:buFont typeface="Quattrocento Sans"/>
              <a:buNone/>
              <a:defRPr sz="1400">
                <a:solidFill>
                  <a:schemeClr val="accent3"/>
                </a:solidFill>
                <a:latin typeface="Quattrocento Sans"/>
                <a:ea typeface="Quattrocento Sans"/>
                <a:cs typeface="Quattrocento Sans"/>
                <a:sym typeface="Quattrocento Sans"/>
              </a:defRPr>
            </a:lvl9pPr>
          </a:lstStyle>
          <a:p/>
        </p:txBody>
      </p:sp>
      <p:sp>
        <p:nvSpPr>
          <p:cNvPr id="36" name="Google Shape;36;p5"/>
          <p:cNvSpPr txBox="1"/>
          <p:nvPr>
            <p:ph idx="12" type="sldNum"/>
          </p:nvPr>
        </p:nvSpPr>
        <p:spPr>
          <a:xfrm>
            <a:off x="8595308" y="4749892"/>
            <a:ext cx="548700" cy="393600"/>
          </a:xfrm>
          <a:prstGeom prst="rect">
            <a:avLst/>
          </a:prstGeom>
          <a:noFill/>
          <a:ln>
            <a:noFill/>
          </a:ln>
        </p:spPr>
        <p:txBody>
          <a:bodyPr anchorCtr="0" anchor="ctr" bIns="91425" lIns="91425" spcFirstLastPara="1" rIns="91425" wrap="square" tIns="91425">
            <a:noAutofit/>
          </a:bodyPr>
          <a:lstStyle>
            <a:lvl1pPr lvl="0" rtl="0" algn="ctr">
              <a:buNone/>
              <a:defRPr sz="900">
                <a:solidFill>
                  <a:schemeClr val="lt2"/>
                </a:solidFill>
                <a:latin typeface="Open Sans Light"/>
                <a:ea typeface="Open Sans Light"/>
                <a:cs typeface="Open Sans Light"/>
                <a:sym typeface="Open Sans Light"/>
              </a:defRPr>
            </a:lvl1pPr>
            <a:lvl2pPr lvl="1" rtl="0" algn="ctr">
              <a:buNone/>
              <a:defRPr sz="900">
                <a:solidFill>
                  <a:schemeClr val="lt2"/>
                </a:solidFill>
                <a:latin typeface="Open Sans Light"/>
                <a:ea typeface="Open Sans Light"/>
                <a:cs typeface="Open Sans Light"/>
                <a:sym typeface="Open Sans Light"/>
              </a:defRPr>
            </a:lvl2pPr>
            <a:lvl3pPr lvl="2" rtl="0" algn="ctr">
              <a:buNone/>
              <a:defRPr sz="900">
                <a:solidFill>
                  <a:schemeClr val="lt2"/>
                </a:solidFill>
                <a:latin typeface="Open Sans Light"/>
                <a:ea typeface="Open Sans Light"/>
                <a:cs typeface="Open Sans Light"/>
                <a:sym typeface="Open Sans Light"/>
              </a:defRPr>
            </a:lvl3pPr>
            <a:lvl4pPr lvl="3" rtl="0" algn="ctr">
              <a:buNone/>
              <a:defRPr sz="900">
                <a:solidFill>
                  <a:schemeClr val="lt2"/>
                </a:solidFill>
                <a:latin typeface="Open Sans Light"/>
                <a:ea typeface="Open Sans Light"/>
                <a:cs typeface="Open Sans Light"/>
                <a:sym typeface="Open Sans Light"/>
              </a:defRPr>
            </a:lvl4pPr>
            <a:lvl5pPr lvl="4" rtl="0" algn="ctr">
              <a:buNone/>
              <a:defRPr sz="900">
                <a:solidFill>
                  <a:schemeClr val="lt2"/>
                </a:solidFill>
                <a:latin typeface="Open Sans Light"/>
                <a:ea typeface="Open Sans Light"/>
                <a:cs typeface="Open Sans Light"/>
                <a:sym typeface="Open Sans Light"/>
              </a:defRPr>
            </a:lvl5pPr>
            <a:lvl6pPr lvl="5" rtl="0" algn="ctr">
              <a:buNone/>
              <a:defRPr sz="900">
                <a:solidFill>
                  <a:schemeClr val="lt2"/>
                </a:solidFill>
                <a:latin typeface="Open Sans Light"/>
                <a:ea typeface="Open Sans Light"/>
                <a:cs typeface="Open Sans Light"/>
                <a:sym typeface="Open Sans Light"/>
              </a:defRPr>
            </a:lvl6pPr>
            <a:lvl7pPr lvl="6" rtl="0" algn="ctr">
              <a:buNone/>
              <a:defRPr sz="900">
                <a:solidFill>
                  <a:schemeClr val="lt2"/>
                </a:solidFill>
                <a:latin typeface="Open Sans Light"/>
                <a:ea typeface="Open Sans Light"/>
                <a:cs typeface="Open Sans Light"/>
                <a:sym typeface="Open Sans Light"/>
              </a:defRPr>
            </a:lvl7pPr>
            <a:lvl8pPr lvl="7" rtl="0" algn="ctr">
              <a:buNone/>
              <a:defRPr sz="900">
                <a:solidFill>
                  <a:schemeClr val="lt2"/>
                </a:solidFill>
                <a:latin typeface="Open Sans Light"/>
                <a:ea typeface="Open Sans Light"/>
                <a:cs typeface="Open Sans Light"/>
                <a:sym typeface="Open Sans Light"/>
              </a:defRPr>
            </a:lvl8pPr>
            <a:lvl9pPr lvl="8" rtl="0" algn="ctr">
              <a:buNone/>
              <a:defRPr sz="900">
                <a:solidFill>
                  <a:schemeClr val="lt2"/>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bg>
      <p:bgPr>
        <a:solidFill>
          <a:srgbClr val="FFFFFF"/>
        </a:solidFill>
      </p:bgPr>
    </p:bg>
    <p:spTree>
      <p:nvGrpSpPr>
        <p:cNvPr id="37" name="Shape 37"/>
        <p:cNvGrpSpPr/>
        <p:nvPr/>
      </p:nvGrpSpPr>
      <p:grpSpPr>
        <a:xfrm>
          <a:off x="0" y="0"/>
          <a:ext cx="0" cy="0"/>
          <a:chOff x="0" y="0"/>
          <a:chExt cx="0" cy="0"/>
        </a:xfrm>
      </p:grpSpPr>
      <p:sp>
        <p:nvSpPr>
          <p:cNvPr id="38" name="Google Shape;38;p6"/>
          <p:cNvSpPr txBox="1"/>
          <p:nvPr>
            <p:ph idx="12" type="sldNum"/>
          </p:nvPr>
        </p:nvSpPr>
        <p:spPr>
          <a:xfrm>
            <a:off x="8595308" y="4749892"/>
            <a:ext cx="548700" cy="393600"/>
          </a:xfrm>
          <a:prstGeom prst="rect">
            <a:avLst/>
          </a:prstGeom>
          <a:noFill/>
          <a:ln>
            <a:noFill/>
          </a:ln>
        </p:spPr>
        <p:txBody>
          <a:bodyPr anchorCtr="0" anchor="ctr" bIns="91425" lIns="91425" spcFirstLastPara="1" rIns="91425" wrap="square" tIns="91425">
            <a:noAutofit/>
          </a:bodyPr>
          <a:lstStyle>
            <a:lvl1pPr lvl="0" rtl="0" algn="ctr">
              <a:buNone/>
              <a:defRPr sz="900">
                <a:solidFill>
                  <a:schemeClr val="lt2"/>
                </a:solidFill>
                <a:latin typeface="Open Sans Light"/>
                <a:ea typeface="Open Sans Light"/>
                <a:cs typeface="Open Sans Light"/>
                <a:sym typeface="Open Sans Light"/>
              </a:defRPr>
            </a:lvl1pPr>
            <a:lvl2pPr lvl="1" rtl="0" algn="ctr">
              <a:buNone/>
              <a:defRPr sz="900">
                <a:solidFill>
                  <a:schemeClr val="lt2"/>
                </a:solidFill>
                <a:latin typeface="Open Sans Light"/>
                <a:ea typeface="Open Sans Light"/>
                <a:cs typeface="Open Sans Light"/>
                <a:sym typeface="Open Sans Light"/>
              </a:defRPr>
            </a:lvl2pPr>
            <a:lvl3pPr lvl="2" rtl="0" algn="ctr">
              <a:buNone/>
              <a:defRPr sz="900">
                <a:solidFill>
                  <a:schemeClr val="lt2"/>
                </a:solidFill>
                <a:latin typeface="Open Sans Light"/>
                <a:ea typeface="Open Sans Light"/>
                <a:cs typeface="Open Sans Light"/>
                <a:sym typeface="Open Sans Light"/>
              </a:defRPr>
            </a:lvl3pPr>
            <a:lvl4pPr lvl="3" rtl="0" algn="ctr">
              <a:buNone/>
              <a:defRPr sz="900">
                <a:solidFill>
                  <a:schemeClr val="lt2"/>
                </a:solidFill>
                <a:latin typeface="Open Sans Light"/>
                <a:ea typeface="Open Sans Light"/>
                <a:cs typeface="Open Sans Light"/>
                <a:sym typeface="Open Sans Light"/>
              </a:defRPr>
            </a:lvl4pPr>
            <a:lvl5pPr lvl="4" rtl="0" algn="ctr">
              <a:buNone/>
              <a:defRPr sz="900">
                <a:solidFill>
                  <a:schemeClr val="lt2"/>
                </a:solidFill>
                <a:latin typeface="Open Sans Light"/>
                <a:ea typeface="Open Sans Light"/>
                <a:cs typeface="Open Sans Light"/>
                <a:sym typeface="Open Sans Light"/>
              </a:defRPr>
            </a:lvl5pPr>
            <a:lvl6pPr lvl="5" rtl="0" algn="ctr">
              <a:buNone/>
              <a:defRPr sz="900">
                <a:solidFill>
                  <a:schemeClr val="lt2"/>
                </a:solidFill>
                <a:latin typeface="Open Sans Light"/>
                <a:ea typeface="Open Sans Light"/>
                <a:cs typeface="Open Sans Light"/>
                <a:sym typeface="Open Sans Light"/>
              </a:defRPr>
            </a:lvl6pPr>
            <a:lvl7pPr lvl="6" rtl="0" algn="ctr">
              <a:buNone/>
              <a:defRPr sz="900">
                <a:solidFill>
                  <a:schemeClr val="lt2"/>
                </a:solidFill>
                <a:latin typeface="Open Sans Light"/>
                <a:ea typeface="Open Sans Light"/>
                <a:cs typeface="Open Sans Light"/>
                <a:sym typeface="Open Sans Light"/>
              </a:defRPr>
            </a:lvl7pPr>
            <a:lvl8pPr lvl="7" rtl="0" algn="ctr">
              <a:buNone/>
              <a:defRPr sz="900">
                <a:solidFill>
                  <a:schemeClr val="lt2"/>
                </a:solidFill>
                <a:latin typeface="Open Sans Light"/>
                <a:ea typeface="Open Sans Light"/>
                <a:cs typeface="Open Sans Light"/>
                <a:sym typeface="Open Sans Light"/>
              </a:defRPr>
            </a:lvl8pPr>
            <a:lvl9pPr lvl="8" rtl="0" algn="ctr">
              <a:buNone/>
              <a:defRPr sz="900">
                <a:solidFill>
                  <a:schemeClr val="lt2"/>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chemeClr val="dk1"/>
        </a:solidFill>
      </p:bgPr>
    </p:bg>
    <p:spTree>
      <p:nvGrpSpPr>
        <p:cNvPr id="39" name="Shape 39"/>
        <p:cNvGrpSpPr/>
        <p:nvPr/>
      </p:nvGrpSpPr>
      <p:grpSpPr>
        <a:xfrm>
          <a:off x="0" y="0"/>
          <a:ext cx="0" cy="0"/>
          <a:chOff x="0" y="0"/>
          <a:chExt cx="0" cy="0"/>
        </a:xfrm>
      </p:grpSpPr>
      <p:sp>
        <p:nvSpPr>
          <p:cNvPr id="40" name="Google Shape;40;p7"/>
          <p:cNvSpPr txBox="1"/>
          <p:nvPr>
            <p:ph type="title"/>
          </p:nvPr>
        </p:nvSpPr>
        <p:spPr>
          <a:xfrm>
            <a:off x="1048350" y="3797950"/>
            <a:ext cx="7047300" cy="4824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FFFFF"/>
              </a:buClr>
              <a:buSzPts val="1900"/>
              <a:buFont typeface="Oswald"/>
              <a:buNone/>
              <a:defRPr sz="1900">
                <a:solidFill>
                  <a:srgbClr val="FFFFFF"/>
                </a:solidFill>
                <a:latin typeface="Oswald"/>
                <a:ea typeface="Oswald"/>
                <a:cs typeface="Oswald"/>
                <a:sym typeface="Oswald"/>
              </a:defRPr>
            </a:lvl1pPr>
            <a:lvl2pPr lvl="1"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2pPr>
            <a:lvl3pPr lvl="2"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3pPr>
            <a:lvl4pPr lvl="3"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4pPr>
            <a:lvl5pPr lvl="4"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5pPr>
            <a:lvl6pPr lvl="5"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6pPr>
            <a:lvl7pPr lvl="6"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7pPr>
            <a:lvl8pPr lvl="7"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8pPr>
            <a:lvl9pPr lvl="8" algn="ctr">
              <a:spcBef>
                <a:spcPts val="0"/>
              </a:spcBef>
              <a:spcAft>
                <a:spcPts val="0"/>
              </a:spcAft>
              <a:buClr>
                <a:srgbClr val="FFFFFF"/>
              </a:buClr>
              <a:buSzPts val="1900"/>
              <a:buFont typeface="Open Sans"/>
              <a:buNone/>
              <a:defRPr b="1" sz="1900">
                <a:solidFill>
                  <a:srgbClr val="FFFFFF"/>
                </a:solidFill>
                <a:latin typeface="Open Sans"/>
                <a:ea typeface="Open Sans"/>
                <a:cs typeface="Open Sans"/>
                <a:sym typeface="Open Sans"/>
              </a:defRPr>
            </a:lvl9pPr>
          </a:lstStyle>
          <a:p/>
        </p:txBody>
      </p:sp>
      <p:sp>
        <p:nvSpPr>
          <p:cNvPr id="41" name="Google Shape;41;p7"/>
          <p:cNvSpPr txBox="1"/>
          <p:nvPr>
            <p:ph idx="1" type="subTitle"/>
          </p:nvPr>
        </p:nvSpPr>
        <p:spPr>
          <a:xfrm>
            <a:off x="2559750" y="4204950"/>
            <a:ext cx="4024500" cy="3558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FFFFFF"/>
              </a:buClr>
              <a:buSzPts val="1200"/>
              <a:buFont typeface="Quattrocento Sans"/>
              <a:buNone/>
              <a:defRPr sz="1200">
                <a:solidFill>
                  <a:srgbClr val="FFFFFF"/>
                </a:solidFill>
                <a:latin typeface="Quattrocento Sans"/>
                <a:ea typeface="Quattrocento Sans"/>
                <a:cs typeface="Quattrocento Sans"/>
                <a:sym typeface="Quattrocento Sans"/>
              </a:defRPr>
            </a:lvl1pPr>
            <a:lvl2pPr lvl="1" algn="ctr">
              <a:spcBef>
                <a:spcPts val="0"/>
              </a:spcBef>
              <a:spcAft>
                <a:spcPts val="0"/>
              </a:spcAft>
              <a:buSzPts val="1200"/>
              <a:buFont typeface="Quattrocento Sans"/>
              <a:buNone/>
              <a:defRPr sz="1200">
                <a:latin typeface="Quattrocento Sans"/>
                <a:ea typeface="Quattrocento Sans"/>
                <a:cs typeface="Quattrocento Sans"/>
                <a:sym typeface="Quattrocento Sans"/>
              </a:defRPr>
            </a:lvl2pPr>
            <a:lvl3pPr lvl="2" algn="ctr">
              <a:spcBef>
                <a:spcPts val="0"/>
              </a:spcBef>
              <a:spcAft>
                <a:spcPts val="0"/>
              </a:spcAft>
              <a:buSzPts val="1100"/>
              <a:buFont typeface="Quattrocento Sans"/>
              <a:buNone/>
              <a:defRPr sz="1100">
                <a:latin typeface="Quattrocento Sans"/>
                <a:ea typeface="Quattrocento Sans"/>
                <a:cs typeface="Quattrocento Sans"/>
                <a:sym typeface="Quattrocento Sans"/>
              </a:defRPr>
            </a:lvl3pPr>
            <a:lvl4pPr lvl="3" algn="ctr">
              <a:spcBef>
                <a:spcPts val="0"/>
              </a:spcBef>
              <a:spcAft>
                <a:spcPts val="0"/>
              </a:spcAft>
              <a:buSzPts val="1100"/>
              <a:buFont typeface="Quattrocento Sans"/>
              <a:buNone/>
              <a:defRPr sz="1100">
                <a:latin typeface="Quattrocento Sans"/>
                <a:ea typeface="Quattrocento Sans"/>
                <a:cs typeface="Quattrocento Sans"/>
                <a:sym typeface="Quattrocento Sans"/>
              </a:defRPr>
            </a:lvl4pPr>
            <a:lvl5pPr lvl="4" algn="ctr">
              <a:spcBef>
                <a:spcPts val="0"/>
              </a:spcBef>
              <a:spcAft>
                <a:spcPts val="0"/>
              </a:spcAft>
              <a:buSzPts val="1000"/>
              <a:buFont typeface="Quattrocento Sans"/>
              <a:buNone/>
              <a:defRPr sz="1000">
                <a:latin typeface="Quattrocento Sans"/>
                <a:ea typeface="Quattrocento Sans"/>
                <a:cs typeface="Quattrocento Sans"/>
                <a:sym typeface="Quattrocento Sans"/>
              </a:defRPr>
            </a:lvl5pPr>
            <a:lvl6pPr lvl="5" algn="ctr">
              <a:spcBef>
                <a:spcPts val="0"/>
              </a:spcBef>
              <a:spcAft>
                <a:spcPts val="0"/>
              </a:spcAft>
              <a:buSzPts val="1000"/>
              <a:buFont typeface="Quattrocento Sans"/>
              <a:buNone/>
              <a:defRPr sz="1000">
                <a:latin typeface="Quattrocento Sans"/>
                <a:ea typeface="Quattrocento Sans"/>
                <a:cs typeface="Quattrocento Sans"/>
                <a:sym typeface="Quattrocento Sans"/>
              </a:defRPr>
            </a:lvl6pPr>
            <a:lvl7pPr lvl="6" algn="ctr">
              <a:spcBef>
                <a:spcPts val="0"/>
              </a:spcBef>
              <a:spcAft>
                <a:spcPts val="0"/>
              </a:spcAft>
              <a:buSzPts val="900"/>
              <a:buFont typeface="Quattrocento Sans"/>
              <a:buNone/>
              <a:defRPr sz="900">
                <a:latin typeface="Quattrocento Sans"/>
                <a:ea typeface="Quattrocento Sans"/>
                <a:cs typeface="Quattrocento Sans"/>
                <a:sym typeface="Quattrocento Sans"/>
              </a:defRPr>
            </a:lvl7pPr>
            <a:lvl8pPr lvl="7" algn="ctr">
              <a:spcBef>
                <a:spcPts val="0"/>
              </a:spcBef>
              <a:spcAft>
                <a:spcPts val="0"/>
              </a:spcAft>
              <a:buSzPts val="900"/>
              <a:buFont typeface="Quattrocento Sans"/>
              <a:buNone/>
              <a:defRPr sz="900">
                <a:latin typeface="Quattrocento Sans"/>
                <a:ea typeface="Quattrocento Sans"/>
                <a:cs typeface="Quattrocento Sans"/>
                <a:sym typeface="Quattrocento Sans"/>
              </a:defRPr>
            </a:lvl8pPr>
            <a:lvl9pPr lvl="8" algn="ctr">
              <a:spcBef>
                <a:spcPts val="0"/>
              </a:spcBef>
              <a:spcAft>
                <a:spcPts val="0"/>
              </a:spcAft>
              <a:buSzPts val="800"/>
              <a:buFont typeface="Quattrocento Sans"/>
              <a:buNone/>
              <a:defRPr sz="800">
                <a:latin typeface="Quattrocento Sans"/>
                <a:ea typeface="Quattrocento Sans"/>
                <a:cs typeface="Quattrocento Sans"/>
                <a:sym typeface="Quattrocento Sans"/>
              </a:defRPr>
            </a:lvl9pPr>
          </a:lstStyle>
          <a:p/>
        </p:txBody>
      </p:sp>
      <p:pic>
        <p:nvPicPr>
          <p:cNvPr id="42" name="Google Shape;42;p7"/>
          <p:cNvPicPr preferRelativeResize="0"/>
          <p:nvPr/>
        </p:nvPicPr>
        <p:blipFill rotWithShape="1">
          <a:blip r:embed="rId2">
            <a:alphaModFix/>
          </a:blip>
          <a:srcRect b="0" l="0" r="0" t="0"/>
          <a:stretch/>
        </p:blipFill>
        <p:spPr>
          <a:xfrm>
            <a:off x="2269887" y="1068300"/>
            <a:ext cx="4299426" cy="870700"/>
          </a:xfrm>
          <a:prstGeom prst="rect">
            <a:avLst/>
          </a:prstGeom>
          <a:noFill/>
          <a:ln>
            <a:noFill/>
          </a:ln>
        </p:spPr>
      </p:pic>
      <p:pic>
        <p:nvPicPr>
          <p:cNvPr id="43" name="Google Shape;43;p7"/>
          <p:cNvPicPr preferRelativeResize="0"/>
          <p:nvPr/>
        </p:nvPicPr>
        <p:blipFill>
          <a:blip r:embed="rId3">
            <a:alphaModFix/>
          </a:blip>
          <a:stretch>
            <a:fillRect/>
          </a:stretch>
        </p:blipFill>
        <p:spPr>
          <a:xfrm>
            <a:off x="1829075" y="2208600"/>
            <a:ext cx="5369774" cy="726275"/>
          </a:xfrm>
          <a:prstGeom prst="rect">
            <a:avLst/>
          </a:prstGeom>
          <a:noFill/>
          <a:ln>
            <a:noFill/>
          </a:ln>
        </p:spPr>
      </p:pic>
      <p:pic>
        <p:nvPicPr>
          <p:cNvPr id="44" name="Google Shape;44;p7"/>
          <p:cNvPicPr preferRelativeResize="0"/>
          <p:nvPr/>
        </p:nvPicPr>
        <p:blipFill>
          <a:blip r:embed="rId4">
            <a:alphaModFix/>
          </a:blip>
          <a:stretch>
            <a:fillRect/>
          </a:stretch>
        </p:blipFill>
        <p:spPr>
          <a:xfrm>
            <a:off x="0" y="4635621"/>
            <a:ext cx="9143992" cy="5078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cer/Section Title Slide">
  <p:cSld name="CUSTOM_1">
    <p:bg>
      <p:bgPr>
        <a:noFill/>
      </p:bgPr>
    </p:bg>
    <p:spTree>
      <p:nvGrpSpPr>
        <p:cNvPr id="45" name="Shape 4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400"/>
              <a:buFont typeface="Open Sans"/>
              <a:buNone/>
              <a:defRPr b="1" sz="2400">
                <a:solidFill>
                  <a:schemeClr val="dk1"/>
                </a:solidFill>
                <a:latin typeface="Open Sans"/>
                <a:ea typeface="Open Sans"/>
                <a:cs typeface="Open Sans"/>
                <a:sym typeface="Open Sans"/>
              </a:defRPr>
            </a:lvl1pPr>
            <a:lvl2pPr lvl="1"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2pPr>
            <a:lvl3pPr lvl="2"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3pPr>
            <a:lvl4pPr lvl="3"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4pPr>
            <a:lvl5pPr lvl="4"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5pPr>
            <a:lvl6pPr lvl="5"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6pPr>
            <a:lvl7pPr lvl="6"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7pPr>
            <a:lvl8pPr lvl="7"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8pPr>
            <a:lvl9pPr lvl="8" rtl="0">
              <a:spcBef>
                <a:spcPts val="0"/>
              </a:spcBef>
              <a:spcAft>
                <a:spcPts val="0"/>
              </a:spcAft>
              <a:buClr>
                <a:schemeClr val="dk1"/>
              </a:buClr>
              <a:buSzPts val="2400"/>
              <a:buFont typeface="Arvo"/>
              <a:buNone/>
              <a:defRPr sz="2400">
                <a:solidFill>
                  <a:schemeClr val="dk1"/>
                </a:solidFill>
                <a:latin typeface="Arvo"/>
                <a:ea typeface="Arvo"/>
                <a:cs typeface="Arvo"/>
                <a:sym typeface="Arvo"/>
              </a:defRPr>
            </a:lvl9pPr>
          </a:lstStyle>
          <a:p/>
        </p:txBody>
      </p:sp>
      <p:sp>
        <p:nvSpPr>
          <p:cNvPr id="7" name="Google Shape;7;p1"/>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lt2"/>
              </a:buClr>
              <a:buSzPts val="1400"/>
              <a:buFont typeface="Open Sans Light"/>
              <a:buChar char="●"/>
              <a:defRPr>
                <a:solidFill>
                  <a:schemeClr val="lt2"/>
                </a:solidFill>
                <a:latin typeface="Open Sans Light"/>
                <a:ea typeface="Open Sans Light"/>
                <a:cs typeface="Open Sans Light"/>
                <a:sym typeface="Open Sans Light"/>
              </a:defRPr>
            </a:lvl1pPr>
            <a:lvl2pPr indent="-317500" lvl="1" marL="914400" rtl="0">
              <a:lnSpc>
                <a:spcPct val="100000"/>
              </a:lnSpc>
              <a:spcBef>
                <a:spcPts val="0"/>
              </a:spcBef>
              <a:spcAft>
                <a:spcPts val="0"/>
              </a:spcAft>
              <a:buClr>
                <a:schemeClr val="lt2"/>
              </a:buClr>
              <a:buSzPts val="1400"/>
              <a:buFont typeface="Open Sans Light"/>
              <a:buChar char="○"/>
              <a:defRPr>
                <a:solidFill>
                  <a:schemeClr val="lt2"/>
                </a:solidFill>
                <a:latin typeface="Open Sans Light"/>
                <a:ea typeface="Open Sans Light"/>
                <a:cs typeface="Open Sans Light"/>
                <a:sym typeface="Open Sans Light"/>
              </a:defRPr>
            </a:lvl2pPr>
            <a:lvl3pPr indent="-311150" lvl="2" marL="1371600" rtl="0">
              <a:lnSpc>
                <a:spcPct val="100000"/>
              </a:lnSpc>
              <a:spcBef>
                <a:spcPts val="0"/>
              </a:spcBef>
              <a:spcAft>
                <a:spcPts val="0"/>
              </a:spcAft>
              <a:buClr>
                <a:schemeClr val="lt2"/>
              </a:buClr>
              <a:buSzPts val="1300"/>
              <a:buFont typeface="Open Sans Light"/>
              <a:buChar char="■"/>
              <a:defRPr sz="1300">
                <a:solidFill>
                  <a:schemeClr val="lt2"/>
                </a:solidFill>
                <a:latin typeface="Open Sans Light"/>
                <a:ea typeface="Open Sans Light"/>
                <a:cs typeface="Open Sans Light"/>
                <a:sym typeface="Open Sans Light"/>
              </a:defRPr>
            </a:lvl3pPr>
            <a:lvl4pPr indent="-311150" lvl="3" marL="1828800" rtl="0">
              <a:lnSpc>
                <a:spcPct val="100000"/>
              </a:lnSpc>
              <a:spcBef>
                <a:spcPts val="0"/>
              </a:spcBef>
              <a:spcAft>
                <a:spcPts val="0"/>
              </a:spcAft>
              <a:buClr>
                <a:schemeClr val="lt2"/>
              </a:buClr>
              <a:buSzPts val="1300"/>
              <a:buFont typeface="Open Sans Light"/>
              <a:buChar char="●"/>
              <a:defRPr sz="1300">
                <a:solidFill>
                  <a:schemeClr val="lt2"/>
                </a:solidFill>
                <a:latin typeface="Open Sans Light"/>
                <a:ea typeface="Open Sans Light"/>
                <a:cs typeface="Open Sans Light"/>
                <a:sym typeface="Open Sans Light"/>
              </a:defRPr>
            </a:lvl4pPr>
            <a:lvl5pPr indent="-304800" lvl="4" marL="2286000" rtl="0">
              <a:lnSpc>
                <a:spcPct val="100000"/>
              </a:lnSpc>
              <a:spcBef>
                <a:spcPts val="0"/>
              </a:spcBef>
              <a:spcAft>
                <a:spcPts val="0"/>
              </a:spcAft>
              <a:buClr>
                <a:schemeClr val="lt2"/>
              </a:buClr>
              <a:buSzPts val="1200"/>
              <a:buFont typeface="Open Sans Light"/>
              <a:buChar char="○"/>
              <a:defRPr sz="1200">
                <a:solidFill>
                  <a:schemeClr val="lt2"/>
                </a:solidFill>
                <a:latin typeface="Open Sans Light"/>
                <a:ea typeface="Open Sans Light"/>
                <a:cs typeface="Open Sans Light"/>
                <a:sym typeface="Open Sans Light"/>
              </a:defRPr>
            </a:lvl5pPr>
            <a:lvl6pPr indent="-304800" lvl="5" marL="2743200" rtl="0">
              <a:lnSpc>
                <a:spcPct val="100000"/>
              </a:lnSpc>
              <a:spcBef>
                <a:spcPts val="0"/>
              </a:spcBef>
              <a:spcAft>
                <a:spcPts val="0"/>
              </a:spcAft>
              <a:buClr>
                <a:schemeClr val="lt2"/>
              </a:buClr>
              <a:buSzPts val="1200"/>
              <a:buFont typeface="Open Sans Light"/>
              <a:buChar char="■"/>
              <a:defRPr sz="1200">
                <a:solidFill>
                  <a:schemeClr val="lt2"/>
                </a:solidFill>
                <a:latin typeface="Open Sans Light"/>
                <a:ea typeface="Open Sans Light"/>
                <a:cs typeface="Open Sans Light"/>
                <a:sym typeface="Open Sans Light"/>
              </a:defRPr>
            </a:lvl6pPr>
            <a:lvl7pPr indent="-298450" lvl="6" marL="3200400" rtl="0">
              <a:lnSpc>
                <a:spcPct val="100000"/>
              </a:lnSpc>
              <a:spcBef>
                <a:spcPts val="0"/>
              </a:spcBef>
              <a:spcAft>
                <a:spcPts val="0"/>
              </a:spcAft>
              <a:buClr>
                <a:schemeClr val="lt2"/>
              </a:buClr>
              <a:buSzPts val="1100"/>
              <a:buFont typeface="Open Sans Light"/>
              <a:buChar char="●"/>
              <a:defRPr sz="1100">
                <a:solidFill>
                  <a:schemeClr val="lt2"/>
                </a:solidFill>
                <a:latin typeface="Open Sans Light"/>
                <a:ea typeface="Open Sans Light"/>
                <a:cs typeface="Open Sans Light"/>
                <a:sym typeface="Open Sans Light"/>
              </a:defRPr>
            </a:lvl7pPr>
            <a:lvl8pPr indent="-298450" lvl="7" marL="3657600" rtl="0">
              <a:lnSpc>
                <a:spcPct val="100000"/>
              </a:lnSpc>
              <a:spcBef>
                <a:spcPts val="0"/>
              </a:spcBef>
              <a:spcAft>
                <a:spcPts val="0"/>
              </a:spcAft>
              <a:buClr>
                <a:schemeClr val="lt2"/>
              </a:buClr>
              <a:buSzPts val="1100"/>
              <a:buFont typeface="Open Sans Light"/>
              <a:buChar char="○"/>
              <a:defRPr sz="1100">
                <a:solidFill>
                  <a:schemeClr val="lt2"/>
                </a:solidFill>
                <a:latin typeface="Open Sans Light"/>
                <a:ea typeface="Open Sans Light"/>
                <a:cs typeface="Open Sans Light"/>
                <a:sym typeface="Open Sans Light"/>
              </a:defRPr>
            </a:lvl8pPr>
            <a:lvl9pPr indent="-292100" lvl="8" marL="4114800" rtl="0">
              <a:lnSpc>
                <a:spcPct val="100000"/>
              </a:lnSpc>
              <a:spcBef>
                <a:spcPts val="0"/>
              </a:spcBef>
              <a:spcAft>
                <a:spcPts val="0"/>
              </a:spcAft>
              <a:buClr>
                <a:schemeClr val="lt2"/>
              </a:buClr>
              <a:buSzPts val="1000"/>
              <a:buFont typeface="Open Sans Light"/>
              <a:buChar char="■"/>
              <a:defRPr sz="1000">
                <a:solidFill>
                  <a:schemeClr val="lt2"/>
                </a:solidFill>
                <a:latin typeface="Open Sans Light"/>
                <a:ea typeface="Open Sans Light"/>
                <a:cs typeface="Open Sans Light"/>
                <a:sym typeface="Open Sans Light"/>
              </a:defRPr>
            </a:lvl9pPr>
          </a:lstStyle>
          <a:p/>
        </p:txBody>
      </p:sp>
      <p:sp>
        <p:nvSpPr>
          <p:cNvPr id="8" name="Google Shape;8;p1"/>
          <p:cNvSpPr txBox="1"/>
          <p:nvPr>
            <p:ph idx="12" type="sldNum"/>
          </p:nvPr>
        </p:nvSpPr>
        <p:spPr>
          <a:xfrm>
            <a:off x="8595308" y="4749892"/>
            <a:ext cx="548700" cy="393600"/>
          </a:xfrm>
          <a:prstGeom prst="rect">
            <a:avLst/>
          </a:prstGeom>
          <a:noFill/>
          <a:ln>
            <a:noFill/>
          </a:ln>
        </p:spPr>
        <p:txBody>
          <a:bodyPr anchorCtr="0" anchor="ctr" bIns="91425" lIns="91425" spcFirstLastPara="1" rIns="91425" wrap="square" tIns="91425">
            <a:noAutofit/>
          </a:bodyPr>
          <a:lstStyle>
            <a:lvl1pPr lvl="0" rtl="0" algn="ctr">
              <a:buNone/>
              <a:defRPr sz="900">
                <a:solidFill>
                  <a:schemeClr val="lt2"/>
                </a:solidFill>
                <a:latin typeface="Open Sans Light"/>
                <a:ea typeface="Open Sans Light"/>
                <a:cs typeface="Open Sans Light"/>
                <a:sym typeface="Open Sans Light"/>
              </a:defRPr>
            </a:lvl1pPr>
            <a:lvl2pPr lvl="1" rtl="0" algn="ctr">
              <a:buNone/>
              <a:defRPr sz="900">
                <a:solidFill>
                  <a:schemeClr val="lt2"/>
                </a:solidFill>
                <a:latin typeface="Open Sans Light"/>
                <a:ea typeface="Open Sans Light"/>
                <a:cs typeface="Open Sans Light"/>
                <a:sym typeface="Open Sans Light"/>
              </a:defRPr>
            </a:lvl2pPr>
            <a:lvl3pPr lvl="2" rtl="0" algn="ctr">
              <a:buNone/>
              <a:defRPr sz="900">
                <a:solidFill>
                  <a:schemeClr val="lt2"/>
                </a:solidFill>
                <a:latin typeface="Open Sans Light"/>
                <a:ea typeface="Open Sans Light"/>
                <a:cs typeface="Open Sans Light"/>
                <a:sym typeface="Open Sans Light"/>
              </a:defRPr>
            </a:lvl3pPr>
            <a:lvl4pPr lvl="3" rtl="0" algn="ctr">
              <a:buNone/>
              <a:defRPr sz="900">
                <a:solidFill>
                  <a:schemeClr val="lt2"/>
                </a:solidFill>
                <a:latin typeface="Open Sans Light"/>
                <a:ea typeface="Open Sans Light"/>
                <a:cs typeface="Open Sans Light"/>
                <a:sym typeface="Open Sans Light"/>
              </a:defRPr>
            </a:lvl4pPr>
            <a:lvl5pPr lvl="4" rtl="0" algn="ctr">
              <a:buNone/>
              <a:defRPr sz="900">
                <a:solidFill>
                  <a:schemeClr val="lt2"/>
                </a:solidFill>
                <a:latin typeface="Open Sans Light"/>
                <a:ea typeface="Open Sans Light"/>
                <a:cs typeface="Open Sans Light"/>
                <a:sym typeface="Open Sans Light"/>
              </a:defRPr>
            </a:lvl5pPr>
            <a:lvl6pPr lvl="5" rtl="0" algn="ctr">
              <a:buNone/>
              <a:defRPr sz="900">
                <a:solidFill>
                  <a:schemeClr val="lt2"/>
                </a:solidFill>
                <a:latin typeface="Open Sans Light"/>
                <a:ea typeface="Open Sans Light"/>
                <a:cs typeface="Open Sans Light"/>
                <a:sym typeface="Open Sans Light"/>
              </a:defRPr>
            </a:lvl6pPr>
            <a:lvl7pPr lvl="6" rtl="0" algn="ctr">
              <a:buNone/>
              <a:defRPr sz="900">
                <a:solidFill>
                  <a:schemeClr val="lt2"/>
                </a:solidFill>
                <a:latin typeface="Open Sans Light"/>
                <a:ea typeface="Open Sans Light"/>
                <a:cs typeface="Open Sans Light"/>
                <a:sym typeface="Open Sans Light"/>
              </a:defRPr>
            </a:lvl7pPr>
            <a:lvl8pPr lvl="7" rtl="0" algn="ctr">
              <a:buNone/>
              <a:defRPr sz="900">
                <a:solidFill>
                  <a:schemeClr val="lt2"/>
                </a:solidFill>
                <a:latin typeface="Open Sans Light"/>
                <a:ea typeface="Open Sans Light"/>
                <a:cs typeface="Open Sans Light"/>
                <a:sym typeface="Open Sans Light"/>
              </a:defRPr>
            </a:lvl8pPr>
            <a:lvl9pPr lvl="8" rtl="0" algn="ctr">
              <a:buNone/>
              <a:defRPr sz="900">
                <a:solidFill>
                  <a:schemeClr val="lt2"/>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hyperlink" Target="http://www.idabwellseducationproject.org" TargetMode="External"/><Relationship Id="rId7" Type="http://schemas.openxmlformats.org/officeDocument/2006/relationships/hyperlink" Target="https://www.facebook.com/IdaBWellsEducationProjec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www.moma.org/collection/works/427132" TargetMode="External"/><Relationship Id="rId4" Type="http://schemas.openxmlformats.org/officeDocument/2006/relationships/hyperlink" Target="https://www.moma.org/collection/works/427132" TargetMode="External"/><Relationship Id="rId5" Type="http://schemas.openxmlformats.org/officeDocument/2006/relationships/hyperlink" Target="https://www.moma.org/collection/works/427132" TargetMode="External"/><Relationship Id="rId6" Type="http://schemas.openxmlformats.org/officeDocument/2006/relationships/image" Target="../media/image26.png"/><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9" name="Shape 49"/>
        <p:cNvGrpSpPr/>
        <p:nvPr/>
      </p:nvGrpSpPr>
      <p:grpSpPr>
        <a:xfrm>
          <a:off x="0" y="0"/>
          <a:ext cx="0" cy="0"/>
          <a:chOff x="0" y="0"/>
          <a:chExt cx="0" cy="0"/>
        </a:xfrm>
      </p:grpSpPr>
      <p:sp>
        <p:nvSpPr>
          <p:cNvPr id="50" name="Google Shape;50;p9"/>
          <p:cNvSpPr txBox="1"/>
          <p:nvPr>
            <p:ph type="title"/>
          </p:nvPr>
        </p:nvSpPr>
        <p:spPr>
          <a:xfrm>
            <a:off x="1048350" y="3145150"/>
            <a:ext cx="7047300" cy="11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t>Retrieving Our Resistance: </a:t>
            </a:r>
            <a:br>
              <a:rPr lang="es"/>
            </a:br>
            <a:r>
              <a:rPr lang="es"/>
              <a:t>Graphic Novel Project Inspired by Wake</a:t>
            </a:r>
            <a:endParaRPr/>
          </a:p>
          <a:p>
            <a:pPr indent="0" lvl="0" marL="0" rtl="0" algn="ctr">
              <a:spcBef>
                <a:spcPts val="0"/>
              </a:spcBef>
              <a:spcAft>
                <a:spcPts val="0"/>
              </a:spcAft>
              <a:buNone/>
            </a:pPr>
            <a:r>
              <a:rPr lang="es"/>
              <a:t>Steps 1 &amp; 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8"/>
          <p:cNvSpPr txBox="1"/>
          <p:nvPr>
            <p:ph idx="4294967295" type="title"/>
          </p:nvPr>
        </p:nvSpPr>
        <p:spPr>
          <a:xfrm>
            <a:off x="402700" y="250475"/>
            <a:ext cx="8017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What is Personhood? </a:t>
            </a:r>
            <a:endParaRPr>
              <a:solidFill>
                <a:schemeClr val="dk2"/>
              </a:solidFill>
              <a:latin typeface="Oswald"/>
              <a:ea typeface="Oswald"/>
              <a:cs typeface="Oswald"/>
              <a:sym typeface="Oswald"/>
            </a:endParaRPr>
          </a:p>
        </p:txBody>
      </p:sp>
      <p:sp>
        <p:nvSpPr>
          <p:cNvPr id="162" name="Google Shape;162;p18"/>
          <p:cNvSpPr txBox="1"/>
          <p:nvPr>
            <p:ph idx="4294967295" type="subTitle"/>
          </p:nvPr>
        </p:nvSpPr>
        <p:spPr>
          <a:xfrm>
            <a:off x="643150" y="863200"/>
            <a:ext cx="7674300" cy="18027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Font typeface="Quattrocento Sans"/>
              <a:buAutoNum type="arabicPeriod"/>
            </a:pPr>
            <a:r>
              <a:rPr b="1" lang="es" sz="1700">
                <a:solidFill>
                  <a:schemeClr val="dk2"/>
                </a:solidFill>
                <a:latin typeface="Quattrocento Sans"/>
                <a:ea typeface="Quattrocento Sans"/>
                <a:cs typeface="Quattrocento Sans"/>
                <a:sym typeface="Quattrocento Sans"/>
              </a:rPr>
              <a:t>The state or fact of being a </a:t>
            </a:r>
            <a:r>
              <a:rPr b="1" lang="es" sz="1700" u="sng">
                <a:solidFill>
                  <a:schemeClr val="dk2"/>
                </a:solidFill>
                <a:latin typeface="Quattrocento Sans"/>
                <a:ea typeface="Quattrocento Sans"/>
                <a:cs typeface="Quattrocento Sans"/>
                <a:sym typeface="Quattrocento Sans"/>
              </a:rPr>
              <a:t>person.</a:t>
            </a:r>
            <a:r>
              <a:rPr b="1" lang="es" sz="1700">
                <a:solidFill>
                  <a:schemeClr val="dk2"/>
                </a:solidFill>
                <a:latin typeface="Quattrocento Sans"/>
                <a:ea typeface="Quattrocento Sans"/>
                <a:cs typeface="Quattrocento Sans"/>
                <a:sym typeface="Quattrocento Sans"/>
              </a:rPr>
              <a:t> </a:t>
            </a:r>
            <a:br>
              <a:rPr b="1" lang="es" sz="1700">
                <a:solidFill>
                  <a:schemeClr val="dk2"/>
                </a:solidFill>
                <a:latin typeface="Quattrocento Sans"/>
                <a:ea typeface="Quattrocento Sans"/>
                <a:cs typeface="Quattrocento Sans"/>
                <a:sym typeface="Quattrocento Sans"/>
              </a:rPr>
            </a:br>
            <a:endParaRPr b="1" sz="1700">
              <a:solidFill>
                <a:schemeClr val="dk2"/>
              </a:solidFill>
              <a:latin typeface="Quattrocento Sans"/>
              <a:ea typeface="Quattrocento Sans"/>
              <a:cs typeface="Quattrocento Sans"/>
              <a:sym typeface="Quattrocento Sans"/>
            </a:endParaRPr>
          </a:p>
          <a:p>
            <a:pPr indent="-336550" lvl="0" marL="457200" rtl="0" algn="l">
              <a:spcBef>
                <a:spcPts val="0"/>
              </a:spcBef>
              <a:spcAft>
                <a:spcPts val="0"/>
              </a:spcAft>
              <a:buClr>
                <a:schemeClr val="dk2"/>
              </a:buClr>
              <a:buSzPts val="1700"/>
              <a:buFont typeface="Quattrocento Sans"/>
              <a:buAutoNum type="arabicPeriod"/>
            </a:pPr>
            <a:r>
              <a:rPr b="1" lang="es" sz="1700">
                <a:solidFill>
                  <a:schemeClr val="dk2"/>
                </a:solidFill>
                <a:latin typeface="Quattrocento Sans"/>
                <a:ea typeface="Quattrocento Sans"/>
                <a:cs typeface="Quattrocento Sans"/>
                <a:sym typeface="Quattrocento Sans"/>
              </a:rPr>
              <a:t>The state or fact of being an </a:t>
            </a:r>
            <a:r>
              <a:rPr b="1" lang="es" sz="1700" u="sng">
                <a:solidFill>
                  <a:schemeClr val="dk2"/>
                </a:solidFill>
                <a:latin typeface="Quattrocento Sans"/>
                <a:ea typeface="Quattrocento Sans"/>
                <a:cs typeface="Quattrocento Sans"/>
                <a:sym typeface="Quattrocento Sans"/>
              </a:rPr>
              <a:t>individual</a:t>
            </a:r>
            <a:r>
              <a:rPr b="1" lang="es" sz="1700">
                <a:solidFill>
                  <a:schemeClr val="dk2"/>
                </a:solidFill>
                <a:latin typeface="Quattrocento Sans"/>
                <a:ea typeface="Quattrocento Sans"/>
                <a:cs typeface="Quattrocento Sans"/>
                <a:sym typeface="Quattrocento Sans"/>
              </a:rPr>
              <a:t> or having </a:t>
            </a:r>
            <a:r>
              <a:rPr b="1" lang="es" sz="1700" u="sng">
                <a:solidFill>
                  <a:schemeClr val="dk2"/>
                </a:solidFill>
                <a:latin typeface="Quattrocento Sans"/>
                <a:ea typeface="Quattrocento Sans"/>
                <a:cs typeface="Quattrocento Sans"/>
                <a:sym typeface="Quattrocento Sans"/>
              </a:rPr>
              <a:t>human</a:t>
            </a:r>
            <a:r>
              <a:rPr b="1" lang="es" sz="1700">
                <a:solidFill>
                  <a:schemeClr val="dk2"/>
                </a:solidFill>
                <a:latin typeface="Quattrocento Sans"/>
                <a:ea typeface="Quattrocento Sans"/>
                <a:cs typeface="Quattrocento Sans"/>
                <a:sym typeface="Quattrocento Sans"/>
              </a:rPr>
              <a:t> characteristics and </a:t>
            </a:r>
            <a:r>
              <a:rPr b="1" lang="es" sz="1700" u="sng">
                <a:solidFill>
                  <a:schemeClr val="dk2"/>
                </a:solidFill>
                <a:latin typeface="Quattrocento Sans"/>
                <a:ea typeface="Quattrocento Sans"/>
                <a:cs typeface="Quattrocento Sans"/>
                <a:sym typeface="Quattrocento Sans"/>
              </a:rPr>
              <a:t>feelings</a:t>
            </a:r>
            <a:r>
              <a:rPr b="1" lang="es" sz="1700">
                <a:solidFill>
                  <a:schemeClr val="dk2"/>
                </a:solidFill>
                <a:latin typeface="Quattrocento Sans"/>
                <a:ea typeface="Quattrocento Sans"/>
                <a:cs typeface="Quattrocento Sans"/>
                <a:sym typeface="Quattrocento Sans"/>
              </a:rPr>
              <a:t>.</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i="1" lang="es" sz="1700">
                <a:solidFill>
                  <a:schemeClr val="dk2"/>
                </a:solidFill>
                <a:latin typeface="Quattrocento Sans"/>
                <a:ea typeface="Quattrocento Sans"/>
                <a:cs typeface="Quattrocento Sans"/>
                <a:sym typeface="Quattrocento Sans"/>
              </a:rPr>
              <a:t>Look for: Who is named? Whose feelings and motivations are described? </a:t>
            </a:r>
            <a:endParaRPr b="1" i="1" sz="1700">
              <a:solidFill>
                <a:schemeClr val="dk2"/>
              </a:solidFill>
              <a:latin typeface="Quattrocento Sans"/>
              <a:ea typeface="Quattrocento Sans"/>
              <a:cs typeface="Quattrocento Sans"/>
              <a:sym typeface="Quattrocento Sans"/>
            </a:endParaRPr>
          </a:p>
        </p:txBody>
      </p:sp>
      <p:cxnSp>
        <p:nvCxnSpPr>
          <p:cNvPr id="163" name="Google Shape;163;p18"/>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164" name="Google Shape;164;p18"/>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165" name="Google Shape;165;p18"/>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166" name="Google Shape;166;p18"/>
          <p:cNvPicPr preferRelativeResize="0"/>
          <p:nvPr/>
        </p:nvPicPr>
        <p:blipFill>
          <a:blip r:embed="rId3">
            <a:alphaModFix/>
          </a:blip>
          <a:stretch>
            <a:fillRect/>
          </a:stretch>
        </p:blipFill>
        <p:spPr>
          <a:xfrm>
            <a:off x="3974209" y="4846750"/>
            <a:ext cx="5169796" cy="296750"/>
          </a:xfrm>
          <a:prstGeom prst="rect">
            <a:avLst/>
          </a:prstGeom>
          <a:noFill/>
          <a:ln>
            <a:noFill/>
          </a:ln>
        </p:spPr>
      </p:pic>
      <p:sp>
        <p:nvSpPr>
          <p:cNvPr id="167" name="Google Shape;167;p18"/>
          <p:cNvSpPr txBox="1"/>
          <p:nvPr>
            <p:ph idx="4294967295" type="title"/>
          </p:nvPr>
        </p:nvSpPr>
        <p:spPr>
          <a:xfrm>
            <a:off x="300075" y="2700500"/>
            <a:ext cx="8017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What is Agency? </a:t>
            </a:r>
            <a:endParaRPr>
              <a:solidFill>
                <a:schemeClr val="dk2"/>
              </a:solidFill>
              <a:latin typeface="Oswald"/>
              <a:ea typeface="Oswald"/>
              <a:cs typeface="Oswald"/>
              <a:sym typeface="Oswald"/>
            </a:endParaRPr>
          </a:p>
        </p:txBody>
      </p:sp>
      <p:sp>
        <p:nvSpPr>
          <p:cNvPr id="168" name="Google Shape;168;p18"/>
          <p:cNvSpPr txBox="1"/>
          <p:nvPr>
            <p:ph idx="4294967295" type="subTitle"/>
          </p:nvPr>
        </p:nvSpPr>
        <p:spPr>
          <a:xfrm>
            <a:off x="745750" y="3200100"/>
            <a:ext cx="7090800" cy="1549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Font typeface="Quattrocento Sans"/>
              <a:buAutoNum type="arabicPeriod"/>
            </a:pPr>
            <a:r>
              <a:rPr b="1" lang="es" sz="1700">
                <a:solidFill>
                  <a:schemeClr val="dk2"/>
                </a:solidFill>
                <a:latin typeface="Quattrocento Sans"/>
                <a:ea typeface="Quattrocento Sans"/>
                <a:cs typeface="Quattrocento Sans"/>
                <a:sym typeface="Quattrocento Sans"/>
              </a:rPr>
              <a:t>The capacity, condition, or state of </a:t>
            </a:r>
            <a:r>
              <a:rPr b="1" lang="es" sz="1700" u="sng">
                <a:solidFill>
                  <a:schemeClr val="dk2"/>
                </a:solidFill>
                <a:latin typeface="Quattrocento Sans"/>
                <a:ea typeface="Quattrocento Sans"/>
                <a:cs typeface="Quattrocento Sans"/>
                <a:sym typeface="Quattrocento Sans"/>
              </a:rPr>
              <a:t>acting </a:t>
            </a:r>
            <a:r>
              <a:rPr b="1" lang="es" sz="1700">
                <a:solidFill>
                  <a:schemeClr val="dk2"/>
                </a:solidFill>
                <a:latin typeface="Quattrocento Sans"/>
                <a:ea typeface="Quattrocento Sans"/>
                <a:cs typeface="Quattrocento Sans"/>
                <a:sym typeface="Quattrocento Sans"/>
              </a:rPr>
              <a:t>or of exerting </a:t>
            </a:r>
            <a:r>
              <a:rPr b="1" lang="es" sz="1700" u="sng">
                <a:solidFill>
                  <a:schemeClr val="dk2"/>
                </a:solidFill>
                <a:latin typeface="Quattrocento Sans"/>
                <a:ea typeface="Quattrocento Sans"/>
                <a:cs typeface="Quattrocento Sans"/>
                <a:sym typeface="Quattrocento Sans"/>
              </a:rPr>
              <a:t>power.</a:t>
            </a:r>
            <a:br>
              <a:rPr b="1" lang="es" sz="1700" u="sng">
                <a:solidFill>
                  <a:schemeClr val="dk2"/>
                </a:solidFill>
                <a:latin typeface="Quattrocento Sans"/>
                <a:ea typeface="Quattrocento Sans"/>
                <a:cs typeface="Quattrocento Sans"/>
                <a:sym typeface="Quattrocento Sans"/>
              </a:rPr>
            </a:br>
            <a:endParaRPr b="1" sz="1700" u="sng">
              <a:solidFill>
                <a:schemeClr val="dk2"/>
              </a:solidFill>
              <a:latin typeface="Quattrocento Sans"/>
              <a:ea typeface="Quattrocento Sans"/>
              <a:cs typeface="Quattrocento Sans"/>
              <a:sym typeface="Quattrocento Sans"/>
            </a:endParaRPr>
          </a:p>
          <a:p>
            <a:pPr indent="-336550" lvl="0" marL="457200" rtl="0" algn="l">
              <a:spcBef>
                <a:spcPts val="0"/>
              </a:spcBef>
              <a:spcAft>
                <a:spcPts val="0"/>
              </a:spcAft>
              <a:buClr>
                <a:schemeClr val="dk2"/>
              </a:buClr>
              <a:buSzPts val="1700"/>
              <a:buFont typeface="Quattrocento Sans"/>
              <a:buAutoNum type="arabicPeriod"/>
            </a:pPr>
            <a:r>
              <a:rPr b="1" lang="es" sz="1700">
                <a:solidFill>
                  <a:schemeClr val="dk2"/>
                </a:solidFill>
                <a:latin typeface="Quattrocento Sans"/>
                <a:ea typeface="Quattrocento Sans"/>
                <a:cs typeface="Quattrocento Sans"/>
                <a:sym typeface="Quattrocento Sans"/>
              </a:rPr>
              <a:t> The ability to </a:t>
            </a:r>
            <a:r>
              <a:rPr b="1" lang="es" sz="1700" u="sng">
                <a:solidFill>
                  <a:schemeClr val="dk2"/>
                </a:solidFill>
                <a:latin typeface="Quattrocento Sans"/>
                <a:ea typeface="Quattrocento Sans"/>
                <a:cs typeface="Quattrocento Sans"/>
                <a:sym typeface="Quattrocento Sans"/>
              </a:rPr>
              <a:t>take action</a:t>
            </a:r>
            <a:r>
              <a:rPr b="1" lang="es" sz="1700">
                <a:solidFill>
                  <a:schemeClr val="dk2"/>
                </a:solidFill>
                <a:latin typeface="Quattrocento Sans"/>
                <a:ea typeface="Quattrocento Sans"/>
                <a:cs typeface="Quattrocento Sans"/>
                <a:sym typeface="Quattrocento Sans"/>
              </a:rPr>
              <a:t> or to </a:t>
            </a:r>
            <a:r>
              <a:rPr b="1" lang="es" sz="1700" u="sng">
                <a:solidFill>
                  <a:schemeClr val="dk2"/>
                </a:solidFill>
                <a:latin typeface="Quattrocento Sans"/>
                <a:ea typeface="Quattrocento Sans"/>
                <a:cs typeface="Quattrocento Sans"/>
                <a:sym typeface="Quattrocento Sans"/>
              </a:rPr>
              <a:t>choose</a:t>
            </a:r>
            <a:r>
              <a:rPr b="1" lang="es" sz="1700">
                <a:solidFill>
                  <a:schemeClr val="dk2"/>
                </a:solidFill>
                <a:latin typeface="Quattrocento Sans"/>
                <a:ea typeface="Quattrocento Sans"/>
                <a:cs typeface="Quattrocento Sans"/>
                <a:sym typeface="Quattrocento Sans"/>
              </a:rPr>
              <a:t> what action to take.</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i="1" lang="es" sz="1700">
                <a:solidFill>
                  <a:schemeClr val="dk2"/>
                </a:solidFill>
                <a:latin typeface="Quattrocento Sans"/>
                <a:ea typeface="Quattrocento Sans"/>
                <a:cs typeface="Quattrocento Sans"/>
                <a:sym typeface="Quattrocento Sans"/>
              </a:rPr>
              <a:t>Look for: Who is taking action? Who is acted upon? </a:t>
            </a:r>
            <a:endParaRPr b="1" i="1" sz="1700">
              <a:solidFill>
                <a:schemeClr val="dk2"/>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9"/>
          <p:cNvSpPr txBox="1"/>
          <p:nvPr>
            <p:ph idx="4294967295" type="title"/>
          </p:nvPr>
        </p:nvSpPr>
        <p:spPr>
          <a:xfrm>
            <a:off x="438700" y="250475"/>
            <a:ext cx="70809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Step 1: Reading about Two Historical Incidents  </a:t>
            </a:r>
            <a:endParaRPr>
              <a:solidFill>
                <a:schemeClr val="dk2"/>
              </a:solidFill>
              <a:latin typeface="Oswald"/>
              <a:ea typeface="Oswald"/>
              <a:cs typeface="Oswald"/>
              <a:sym typeface="Oswald"/>
            </a:endParaRPr>
          </a:p>
        </p:txBody>
      </p:sp>
      <p:sp>
        <p:nvSpPr>
          <p:cNvPr id="174" name="Google Shape;174;p19"/>
          <p:cNvSpPr txBox="1"/>
          <p:nvPr>
            <p:ph idx="4294967295" type="subTitle"/>
          </p:nvPr>
        </p:nvSpPr>
        <p:spPr>
          <a:xfrm>
            <a:off x="533750" y="956800"/>
            <a:ext cx="79266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Let’s practice reading official texts about two historical incidents in Los Angeles: </a:t>
            </a:r>
            <a:endParaRPr b="1" sz="1700">
              <a:solidFill>
                <a:schemeClr val="dk2"/>
              </a:solidFill>
              <a:latin typeface="Quattrocento Sans"/>
              <a:ea typeface="Quattrocento Sans"/>
              <a:cs typeface="Quattrocento Sans"/>
              <a:sym typeface="Quattrocento Sans"/>
            </a:endParaRPr>
          </a:p>
        </p:txBody>
      </p:sp>
      <p:cxnSp>
        <p:nvCxnSpPr>
          <p:cNvPr id="175" name="Google Shape;175;p19"/>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176" name="Google Shape;176;p19"/>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177" name="Google Shape;177;p19"/>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178" name="Google Shape;178;p19"/>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179" name="Google Shape;179;p19"/>
          <p:cNvPicPr preferRelativeResize="0"/>
          <p:nvPr/>
        </p:nvPicPr>
        <p:blipFill>
          <a:blip r:embed="rId4">
            <a:alphaModFix/>
          </a:blip>
          <a:stretch>
            <a:fillRect/>
          </a:stretch>
        </p:blipFill>
        <p:spPr>
          <a:xfrm>
            <a:off x="533750" y="1492576"/>
            <a:ext cx="3570525" cy="2839675"/>
          </a:xfrm>
          <a:prstGeom prst="rect">
            <a:avLst/>
          </a:prstGeom>
          <a:noFill/>
          <a:ln>
            <a:noFill/>
          </a:ln>
        </p:spPr>
      </p:pic>
      <p:sp>
        <p:nvSpPr>
          <p:cNvPr id="180" name="Google Shape;180;p19"/>
          <p:cNvSpPr txBox="1"/>
          <p:nvPr/>
        </p:nvSpPr>
        <p:spPr>
          <a:xfrm>
            <a:off x="456025" y="4338150"/>
            <a:ext cx="3730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latin typeface="Open Sans Light"/>
                <a:ea typeface="Open Sans Light"/>
                <a:cs typeface="Open Sans Light"/>
                <a:sym typeface="Open Sans Light"/>
              </a:rPr>
              <a:t>Zoot suiters lined up outside Los Angeles jail en route to court after feud with sailors "Zoot suits". 1943. Library of Congress Prints and Photographs Division.</a:t>
            </a:r>
            <a:endParaRPr sz="900">
              <a:latin typeface="Open Sans Light"/>
              <a:ea typeface="Open Sans Light"/>
              <a:cs typeface="Open Sans Light"/>
              <a:sym typeface="Open Sans Light"/>
            </a:endParaRPr>
          </a:p>
        </p:txBody>
      </p:sp>
      <p:pic>
        <p:nvPicPr>
          <p:cNvPr id="181" name="Google Shape;181;p19"/>
          <p:cNvPicPr preferRelativeResize="0"/>
          <p:nvPr/>
        </p:nvPicPr>
        <p:blipFill>
          <a:blip r:embed="rId5">
            <a:alphaModFix/>
          </a:blip>
          <a:stretch>
            <a:fillRect/>
          </a:stretch>
        </p:blipFill>
        <p:spPr>
          <a:xfrm>
            <a:off x="4922775" y="1490813"/>
            <a:ext cx="3447958" cy="2693699"/>
          </a:xfrm>
          <a:prstGeom prst="rect">
            <a:avLst/>
          </a:prstGeom>
          <a:noFill/>
          <a:ln>
            <a:noFill/>
          </a:ln>
        </p:spPr>
      </p:pic>
      <p:sp>
        <p:nvSpPr>
          <p:cNvPr id="182" name="Google Shape;182;p19"/>
          <p:cNvSpPr txBox="1"/>
          <p:nvPr/>
        </p:nvSpPr>
        <p:spPr>
          <a:xfrm>
            <a:off x="4781650" y="4257975"/>
            <a:ext cx="373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latin typeface="Open Sans Light"/>
                <a:ea typeface="Open Sans Light"/>
                <a:cs typeface="Open Sans Light"/>
                <a:sym typeface="Open Sans Light"/>
              </a:rPr>
              <a:t>Protests outside the Black Cat bar, Feb. 11, 1967. Photo courtesy of the ONE National Gay and Lesbian Archives at the USC Libraries.</a:t>
            </a:r>
            <a:endParaRPr sz="900">
              <a:latin typeface="Open Sans Light"/>
              <a:ea typeface="Open Sans Light"/>
              <a:cs typeface="Open Sans Light"/>
              <a:sym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ph idx="4294967295" type="title"/>
          </p:nvPr>
        </p:nvSpPr>
        <p:spPr>
          <a:xfrm>
            <a:off x="402700" y="250475"/>
            <a:ext cx="51699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Background: The Zoot Suit Riots </a:t>
            </a: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188" name="Google Shape;188;p20"/>
          <p:cNvSpPr txBox="1"/>
          <p:nvPr>
            <p:ph idx="4294967295" type="subTitle"/>
          </p:nvPr>
        </p:nvSpPr>
        <p:spPr>
          <a:xfrm>
            <a:off x="189875" y="941850"/>
            <a:ext cx="46359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900">
                <a:solidFill>
                  <a:schemeClr val="dk2"/>
                </a:solidFill>
                <a:latin typeface="Quattrocento Sans"/>
                <a:ea typeface="Quattrocento Sans"/>
                <a:cs typeface="Quattrocento Sans"/>
                <a:sym typeface="Quattrocento Sans"/>
              </a:rPr>
              <a:t>Summer of 1943, series of anti-Mexican riots, or attacks.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900">
                <a:solidFill>
                  <a:schemeClr val="dk2"/>
                </a:solidFill>
                <a:latin typeface="Quattrocento Sans"/>
                <a:ea typeface="Quattrocento Sans"/>
                <a:cs typeface="Quattrocento Sans"/>
                <a:sym typeface="Quattrocento Sans"/>
              </a:rPr>
              <a:t>Began when 11 servicemen claimed that they were attacked by zoot suit wearing youth.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900">
                <a:solidFill>
                  <a:schemeClr val="dk2"/>
                </a:solidFill>
                <a:latin typeface="Quattrocento Sans"/>
                <a:ea typeface="Quattrocento Sans"/>
                <a:cs typeface="Quattrocento Sans"/>
                <a:sym typeface="Quattrocento Sans"/>
              </a:rPr>
              <a:t>Thousands</a:t>
            </a:r>
            <a:r>
              <a:rPr b="1" lang="es" sz="1900">
                <a:solidFill>
                  <a:schemeClr val="dk2"/>
                </a:solidFill>
                <a:latin typeface="Quattrocento Sans"/>
                <a:ea typeface="Quattrocento Sans"/>
                <a:cs typeface="Quattrocento Sans"/>
                <a:sym typeface="Quattrocento Sans"/>
              </a:rPr>
              <a:t> of white servicemen attacked, stripped, beat mostly Mexican American youth in zoot suits.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900">
                <a:solidFill>
                  <a:schemeClr val="dk2"/>
                </a:solidFill>
                <a:latin typeface="Quattrocento Sans"/>
                <a:ea typeface="Quattrocento Sans"/>
                <a:cs typeface="Quattrocento Sans"/>
                <a:sym typeface="Quattrocento Sans"/>
              </a:rPr>
              <a:t>Media and law enforcement overtly took the side of the servicemen. </a:t>
            </a:r>
            <a:endParaRPr b="1" sz="1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 </a:t>
            </a:r>
            <a:endParaRPr b="1" sz="1700">
              <a:solidFill>
                <a:schemeClr val="dk2"/>
              </a:solidFill>
              <a:latin typeface="Quattrocento Sans"/>
              <a:ea typeface="Quattrocento Sans"/>
              <a:cs typeface="Quattrocento Sans"/>
              <a:sym typeface="Quattrocento Sans"/>
            </a:endParaRPr>
          </a:p>
        </p:txBody>
      </p:sp>
      <p:cxnSp>
        <p:nvCxnSpPr>
          <p:cNvPr id="189" name="Google Shape;189;p20"/>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190" name="Google Shape;190;p20"/>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191" name="Google Shape;191;p20"/>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192" name="Google Shape;192;p20"/>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193" name="Google Shape;193;p20"/>
          <p:cNvPicPr preferRelativeResize="0"/>
          <p:nvPr/>
        </p:nvPicPr>
        <p:blipFill>
          <a:blip r:embed="rId4">
            <a:alphaModFix/>
          </a:blip>
          <a:stretch>
            <a:fillRect/>
          </a:stretch>
        </p:blipFill>
        <p:spPr>
          <a:xfrm>
            <a:off x="5024775" y="1295613"/>
            <a:ext cx="3570525" cy="2839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idx="4294967295" type="title"/>
          </p:nvPr>
        </p:nvSpPr>
        <p:spPr>
          <a:xfrm>
            <a:off x="402700" y="250475"/>
            <a:ext cx="51699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Vocabulary: Pachucos</a:t>
            </a: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199" name="Google Shape;199;p21"/>
          <p:cNvSpPr txBox="1"/>
          <p:nvPr>
            <p:ph idx="4294967295" type="subTitle"/>
          </p:nvPr>
        </p:nvSpPr>
        <p:spPr>
          <a:xfrm>
            <a:off x="220425" y="956800"/>
            <a:ext cx="47796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Pachuco is a politicized term.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Simple definition (first on google): Gangster, thug.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Counter-culture of resistance, influence from African Americans, Indigenous, many cultures.</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Zoot suit had jazz roots, anti-war implications.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LA City officials hated multiracial pachuco jazz parties.</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LA City Council tried to pass law banning white teens from attending.</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p:txBody>
      </p:sp>
      <p:cxnSp>
        <p:nvCxnSpPr>
          <p:cNvPr id="200" name="Google Shape;200;p21"/>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201" name="Google Shape;201;p21"/>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02" name="Google Shape;202;p21"/>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03" name="Google Shape;203;p21"/>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204" name="Google Shape;204;p21"/>
          <p:cNvPicPr preferRelativeResize="0"/>
          <p:nvPr/>
        </p:nvPicPr>
        <p:blipFill>
          <a:blip r:embed="rId4">
            <a:alphaModFix/>
          </a:blip>
          <a:stretch>
            <a:fillRect/>
          </a:stretch>
        </p:blipFill>
        <p:spPr>
          <a:xfrm>
            <a:off x="5169800" y="792138"/>
            <a:ext cx="3839176" cy="35592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idx="4294967295" type="title"/>
          </p:nvPr>
        </p:nvSpPr>
        <p:spPr>
          <a:xfrm>
            <a:off x="402700" y="250475"/>
            <a:ext cx="51699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Analyzing Text</a:t>
            </a:r>
            <a:r>
              <a:rPr lang="es">
                <a:solidFill>
                  <a:schemeClr val="dk2"/>
                </a:solidFill>
                <a:latin typeface="Oswald"/>
                <a:ea typeface="Oswald"/>
                <a:cs typeface="Oswald"/>
                <a:sym typeface="Oswald"/>
              </a:rPr>
              <a:t>: The Zoot Suit Riots   </a:t>
            </a:r>
            <a:endParaRPr>
              <a:solidFill>
                <a:schemeClr val="dk2"/>
              </a:solidFill>
              <a:latin typeface="Oswald"/>
              <a:ea typeface="Oswald"/>
              <a:cs typeface="Oswald"/>
              <a:sym typeface="Oswald"/>
            </a:endParaRPr>
          </a:p>
        </p:txBody>
      </p:sp>
      <p:sp>
        <p:nvSpPr>
          <p:cNvPr id="210" name="Google Shape;210;p22"/>
          <p:cNvSpPr txBox="1"/>
          <p:nvPr>
            <p:ph idx="4294967295" type="subTitle"/>
          </p:nvPr>
        </p:nvSpPr>
        <p:spPr>
          <a:xfrm>
            <a:off x="533750" y="956800"/>
            <a:ext cx="4635900" cy="37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Let’s read an official account of this event.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Title: L.A. Sailors Launch Campaign Against Zoot-suit Pachucos</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Publication info: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Ventura County Star (Ventura, California) on Monday June 7th, 1943.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u="sng">
                <a:solidFill>
                  <a:schemeClr val="dk2"/>
                </a:solidFill>
                <a:latin typeface="Quattrocento Sans"/>
                <a:ea typeface="Quattrocento Sans"/>
                <a:cs typeface="Quattrocento Sans"/>
                <a:sym typeface="Quattrocento Sans"/>
              </a:rPr>
              <a:t>Pre-Reading Sourcing: Make a prediction</a:t>
            </a:r>
            <a:endParaRPr b="1" sz="1700" u="sng">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How might the person, time, place, audience or purpose influence this text?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Then: Let’s read together. </a:t>
            </a:r>
            <a:endParaRPr b="1" sz="1700">
              <a:solidFill>
                <a:schemeClr val="dk2"/>
              </a:solidFill>
              <a:latin typeface="Quattrocento Sans"/>
              <a:ea typeface="Quattrocento Sans"/>
              <a:cs typeface="Quattrocento Sans"/>
              <a:sym typeface="Quattrocento Sans"/>
            </a:endParaRPr>
          </a:p>
        </p:txBody>
      </p:sp>
      <p:cxnSp>
        <p:nvCxnSpPr>
          <p:cNvPr id="211" name="Google Shape;211;p22"/>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212" name="Google Shape;212;p22"/>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13" name="Google Shape;213;p22"/>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14" name="Google Shape;214;p22"/>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215" name="Google Shape;215;p22"/>
          <p:cNvPicPr preferRelativeResize="0"/>
          <p:nvPr/>
        </p:nvPicPr>
        <p:blipFill>
          <a:blip r:embed="rId4">
            <a:alphaModFix/>
          </a:blip>
          <a:stretch>
            <a:fillRect/>
          </a:stretch>
        </p:blipFill>
        <p:spPr>
          <a:xfrm>
            <a:off x="5725000" y="152400"/>
            <a:ext cx="2010086" cy="45419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3"/>
          <p:cNvSpPr txBox="1"/>
          <p:nvPr>
            <p:ph idx="4294967295" type="title"/>
          </p:nvPr>
        </p:nvSpPr>
        <p:spPr>
          <a:xfrm>
            <a:off x="382175" y="980250"/>
            <a:ext cx="3622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Exit Ticket Reflection: </a:t>
            </a:r>
            <a:endParaRPr>
              <a:solidFill>
                <a:schemeClr val="dk2"/>
              </a:solidFill>
              <a:latin typeface="Oswald"/>
              <a:ea typeface="Oswald"/>
              <a:cs typeface="Oswald"/>
              <a:sym typeface="Oswald"/>
            </a:endParaRPr>
          </a:p>
        </p:txBody>
      </p:sp>
      <p:sp>
        <p:nvSpPr>
          <p:cNvPr id="221" name="Google Shape;221;p23"/>
          <p:cNvSpPr txBox="1"/>
          <p:nvPr>
            <p:ph idx="4294967295" type="subTitle"/>
          </p:nvPr>
        </p:nvSpPr>
        <p:spPr>
          <a:xfrm>
            <a:off x="303100" y="1683550"/>
            <a:ext cx="4755000" cy="306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Malcolm X once said: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“If you're not careful, the newspapers will have you hating the people who are being oppressed, and loving the people who are doing the oppressing.”</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a:solidFill>
                  <a:schemeClr val="dk2"/>
                </a:solidFill>
                <a:latin typeface="Quattrocento Sans"/>
                <a:ea typeface="Quattrocento Sans"/>
                <a:cs typeface="Quattrocento Sans"/>
                <a:sym typeface="Quattrocento Sans"/>
              </a:rPr>
              <a:t>What do you think he might have meant by that?</a:t>
            </a:r>
            <a:endParaRPr>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a:solidFill>
                  <a:schemeClr val="dk2"/>
                </a:solidFill>
                <a:latin typeface="Quattrocento Sans"/>
                <a:ea typeface="Quattrocento Sans"/>
                <a:cs typeface="Quattrocento Sans"/>
                <a:sym typeface="Quattrocento Sans"/>
              </a:rPr>
              <a:t>Does this relate to your readings today? </a:t>
            </a:r>
            <a:endParaRPr>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a:solidFill>
                  <a:schemeClr val="dk2"/>
                </a:solidFill>
                <a:latin typeface="Quattrocento Sans"/>
                <a:ea typeface="Quattrocento Sans"/>
                <a:cs typeface="Quattrocento Sans"/>
                <a:sym typeface="Quattrocento Sans"/>
              </a:rPr>
              <a:t>What does it mean to be “careful”? What should we do? </a:t>
            </a:r>
            <a:endParaRPr>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a:solidFill>
                  <a:schemeClr val="dk2"/>
                </a:solidFill>
                <a:latin typeface="Quattrocento Sans"/>
                <a:ea typeface="Quattrocento Sans"/>
                <a:cs typeface="Quattrocento Sans"/>
                <a:sym typeface="Quattrocento Sans"/>
              </a:rPr>
              <a:t>What do you think so far? </a:t>
            </a:r>
            <a:endParaRPr>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a:solidFill>
                <a:schemeClr val="dk2"/>
              </a:solidFill>
              <a:latin typeface="Quattrocento Sans"/>
              <a:ea typeface="Quattrocento Sans"/>
              <a:cs typeface="Quattrocento Sans"/>
              <a:sym typeface="Quattrocento Sans"/>
            </a:endParaRPr>
          </a:p>
        </p:txBody>
      </p:sp>
      <p:cxnSp>
        <p:nvCxnSpPr>
          <p:cNvPr id="222" name="Google Shape;222;p23"/>
          <p:cNvCxnSpPr/>
          <p:nvPr/>
        </p:nvCxnSpPr>
        <p:spPr>
          <a:xfrm rot="10800000">
            <a:off x="529932" y="1566288"/>
            <a:ext cx="645900" cy="0"/>
          </a:xfrm>
          <a:prstGeom prst="straightConnector1">
            <a:avLst/>
          </a:prstGeom>
          <a:noFill/>
          <a:ln cap="flat" cmpd="sng" w="28575">
            <a:solidFill>
              <a:schemeClr val="accent3"/>
            </a:solidFill>
            <a:prstDash val="solid"/>
            <a:round/>
            <a:headEnd len="med" w="med" type="none"/>
            <a:tailEnd len="med" w="med" type="none"/>
          </a:ln>
        </p:spPr>
      </p:cxnSp>
      <p:sp>
        <p:nvSpPr>
          <p:cNvPr id="223" name="Google Shape;223;p23"/>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24" name="Google Shape;224;p23"/>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25" name="Google Shape;225;p23"/>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226" name="Google Shape;226;p23"/>
          <p:cNvPicPr preferRelativeResize="0"/>
          <p:nvPr/>
        </p:nvPicPr>
        <p:blipFill>
          <a:blip r:embed="rId4">
            <a:alphaModFix/>
          </a:blip>
          <a:stretch>
            <a:fillRect/>
          </a:stretch>
        </p:blipFill>
        <p:spPr>
          <a:xfrm>
            <a:off x="5210500" y="152400"/>
            <a:ext cx="3500430" cy="44450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pic>
        <p:nvPicPr>
          <p:cNvPr id="231" name="Google Shape;231;p24"/>
          <p:cNvPicPr preferRelativeResize="0"/>
          <p:nvPr/>
        </p:nvPicPr>
        <p:blipFill rotWithShape="1">
          <a:blip r:embed="rId4">
            <a:alphaModFix/>
          </a:blip>
          <a:srcRect b="0" l="15045" r="15038" t="0"/>
          <a:stretch/>
        </p:blipFill>
        <p:spPr>
          <a:xfrm>
            <a:off x="0" y="769851"/>
            <a:ext cx="5433952" cy="4373650"/>
          </a:xfrm>
          <a:prstGeom prst="rect">
            <a:avLst/>
          </a:prstGeom>
          <a:noFill/>
          <a:ln>
            <a:noFill/>
          </a:ln>
        </p:spPr>
      </p:pic>
      <p:pic>
        <p:nvPicPr>
          <p:cNvPr id="232" name="Google Shape;232;p24"/>
          <p:cNvPicPr preferRelativeResize="0"/>
          <p:nvPr/>
        </p:nvPicPr>
        <p:blipFill rotWithShape="1">
          <a:blip r:embed="rId5">
            <a:alphaModFix/>
          </a:blip>
          <a:srcRect b="0" l="0" r="0" t="0"/>
          <a:stretch/>
        </p:blipFill>
        <p:spPr>
          <a:xfrm>
            <a:off x="13" y="0"/>
            <a:ext cx="9143976" cy="5143500"/>
          </a:xfrm>
          <a:prstGeom prst="rect">
            <a:avLst/>
          </a:prstGeom>
          <a:noFill/>
          <a:ln>
            <a:noFill/>
          </a:ln>
        </p:spPr>
      </p:pic>
      <p:sp>
        <p:nvSpPr>
          <p:cNvPr id="233" name="Google Shape;233;p24"/>
          <p:cNvSpPr txBox="1"/>
          <p:nvPr>
            <p:ph type="title"/>
          </p:nvPr>
        </p:nvSpPr>
        <p:spPr>
          <a:xfrm>
            <a:off x="1107466" y="3463325"/>
            <a:ext cx="69291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u="sng"/>
              <a:t>Step 2: </a:t>
            </a:r>
            <a:endParaRPr u="sng"/>
          </a:p>
          <a:p>
            <a:pPr indent="0" lvl="0" marL="0" rtl="0" algn="l">
              <a:spcBef>
                <a:spcPts val="0"/>
              </a:spcBef>
              <a:spcAft>
                <a:spcPts val="0"/>
              </a:spcAft>
              <a:buNone/>
            </a:pPr>
            <a:r>
              <a:t/>
            </a:r>
            <a:endParaRPr/>
          </a:p>
          <a:p>
            <a:pPr indent="0" lvl="0" marL="0" rtl="0" algn="ctr">
              <a:spcBef>
                <a:spcPts val="0"/>
              </a:spcBef>
              <a:spcAft>
                <a:spcPts val="0"/>
              </a:spcAft>
              <a:buNone/>
            </a:pPr>
            <a:r>
              <a:rPr lang="es"/>
              <a:t>How do we recover voices lost </a:t>
            </a:r>
            <a:br>
              <a:rPr lang="es"/>
            </a:br>
            <a:r>
              <a:rPr lang="es"/>
              <a:t>in the historical record?  </a:t>
            </a:r>
            <a:endParaRPr/>
          </a:p>
          <a:p>
            <a:pPr indent="0" lvl="0" marL="0" rtl="0" algn="ctr">
              <a:spcBef>
                <a:spcPts val="0"/>
              </a:spcBef>
              <a:spcAft>
                <a:spcPts val="0"/>
              </a:spcAft>
              <a:buNone/>
            </a:pPr>
            <a:r>
              <a:t/>
            </a:r>
            <a:endParaRPr sz="1700">
              <a:latin typeface="Quattrocento Sans"/>
              <a:ea typeface="Quattrocento Sans"/>
              <a:cs typeface="Quattrocento Sans"/>
              <a:sym typeface="Quattrocento Sans"/>
            </a:endParaRPr>
          </a:p>
          <a:p>
            <a:pPr indent="0" lvl="0" marL="0" rtl="0" algn="ctr">
              <a:spcBef>
                <a:spcPts val="0"/>
              </a:spcBef>
              <a:spcAft>
                <a:spcPts val="0"/>
              </a:spcAft>
              <a:buNone/>
            </a:pPr>
            <a:r>
              <a:rPr lang="es" sz="1700">
                <a:latin typeface="Quattrocento Sans"/>
                <a:ea typeface="Quattrocento Sans"/>
                <a:cs typeface="Quattrocento Sans"/>
                <a:sym typeface="Quattrocento Sans"/>
              </a:rPr>
              <a:t>What information can we find </a:t>
            </a:r>
            <a:br>
              <a:rPr lang="es" sz="1700">
                <a:latin typeface="Quattrocento Sans"/>
                <a:ea typeface="Quattrocento Sans"/>
                <a:cs typeface="Quattrocento Sans"/>
                <a:sym typeface="Quattrocento Sans"/>
              </a:rPr>
            </a:br>
            <a:r>
              <a:rPr lang="es" sz="1700">
                <a:latin typeface="Quattrocento Sans"/>
                <a:ea typeface="Quattrocento Sans"/>
                <a:cs typeface="Quattrocento Sans"/>
                <a:sym typeface="Quattrocento Sans"/>
              </a:rPr>
              <a:t>about our humanity, </a:t>
            </a:r>
            <a:br>
              <a:rPr lang="es" sz="1700">
                <a:latin typeface="Quattrocento Sans"/>
                <a:ea typeface="Quattrocento Sans"/>
                <a:cs typeface="Quattrocento Sans"/>
                <a:sym typeface="Quattrocento Sans"/>
              </a:rPr>
            </a:br>
            <a:r>
              <a:rPr lang="es" sz="1700">
                <a:latin typeface="Quattrocento Sans"/>
                <a:ea typeface="Quattrocento Sans"/>
                <a:cs typeface="Quattrocento Sans"/>
                <a:sym typeface="Quattrocento Sans"/>
              </a:rPr>
              <a:t>agency and resistance?  </a:t>
            </a:r>
            <a:endParaRPr sz="1700">
              <a:latin typeface="Quattrocento Sans"/>
              <a:ea typeface="Quattrocento Sans"/>
              <a:cs typeface="Quattrocento Sans"/>
              <a:sym typeface="Quattrocento Sans"/>
            </a:endParaRPr>
          </a:p>
          <a:p>
            <a:pPr indent="0" lvl="0" marL="0" rtl="0" algn="ctr">
              <a:spcBef>
                <a:spcPts val="0"/>
              </a:spcBef>
              <a:spcAft>
                <a:spcPts val="0"/>
              </a:spcAft>
              <a:buNone/>
            </a:pPr>
            <a:r>
              <a:rPr i="1" lang="es" sz="1700">
                <a:latin typeface="Quattrocento Sans"/>
                <a:ea typeface="Quattrocento Sans"/>
                <a:cs typeface="Quattrocento Sans"/>
                <a:sym typeface="Quattrocento Sans"/>
              </a:rPr>
              <a:t>Research, Interviews, Evaluating Sources</a:t>
            </a:r>
            <a:endParaRPr i="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5"/>
          <p:cNvSpPr txBox="1"/>
          <p:nvPr>
            <p:ph idx="4294967295" type="title"/>
          </p:nvPr>
        </p:nvSpPr>
        <p:spPr>
          <a:xfrm>
            <a:off x="140575" y="746610"/>
            <a:ext cx="3571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239" name="Google Shape;239;p25"/>
          <p:cNvSpPr txBox="1"/>
          <p:nvPr>
            <p:ph idx="4294967295" type="subTitle"/>
          </p:nvPr>
        </p:nvSpPr>
        <p:spPr>
          <a:xfrm>
            <a:off x="243300" y="652600"/>
            <a:ext cx="3219000" cy="428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Excerpt from a recent Los Angeles Times article reflecting on the legacy of the  Zoot Suit Riots:</a:t>
            </a:r>
            <a:endParaRPr b="1" sz="1700">
              <a:solidFill>
                <a:schemeClr val="dk2"/>
              </a:solidFill>
              <a:latin typeface="Quattrocento Sans"/>
              <a:ea typeface="Quattrocento Sans"/>
              <a:cs typeface="Quattrocento Sans"/>
              <a:sym typeface="Quattrocento Sans"/>
            </a:endParaRPr>
          </a:p>
        </p:txBody>
      </p:sp>
      <p:sp>
        <p:nvSpPr>
          <p:cNvPr id="240" name="Google Shape;240;p25"/>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41" name="Google Shape;241;p25"/>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42" name="Google Shape;242;p25"/>
          <p:cNvPicPr preferRelativeResize="0"/>
          <p:nvPr/>
        </p:nvPicPr>
        <p:blipFill>
          <a:blip r:embed="rId3">
            <a:alphaModFix/>
          </a:blip>
          <a:stretch>
            <a:fillRect/>
          </a:stretch>
        </p:blipFill>
        <p:spPr>
          <a:xfrm>
            <a:off x="3974209" y="4846750"/>
            <a:ext cx="5169796" cy="296750"/>
          </a:xfrm>
          <a:prstGeom prst="rect">
            <a:avLst/>
          </a:prstGeom>
          <a:noFill/>
          <a:ln>
            <a:noFill/>
          </a:ln>
        </p:spPr>
      </p:pic>
      <p:sp>
        <p:nvSpPr>
          <p:cNvPr id="243" name="Google Shape;243;p25"/>
          <p:cNvSpPr txBox="1"/>
          <p:nvPr/>
        </p:nvSpPr>
        <p:spPr>
          <a:xfrm>
            <a:off x="5254650" y="854775"/>
            <a:ext cx="34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244" name="Google Shape;244;p25"/>
          <p:cNvPicPr preferRelativeResize="0"/>
          <p:nvPr/>
        </p:nvPicPr>
        <p:blipFill>
          <a:blip r:embed="rId4">
            <a:alphaModFix/>
          </a:blip>
          <a:stretch>
            <a:fillRect/>
          </a:stretch>
        </p:blipFill>
        <p:spPr>
          <a:xfrm>
            <a:off x="3561925" y="1011560"/>
            <a:ext cx="5093218" cy="31203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p26"/>
          <p:cNvSpPr/>
          <p:nvPr/>
        </p:nvSpPr>
        <p:spPr>
          <a:xfrm>
            <a:off x="1522300" y="103800"/>
            <a:ext cx="6308400" cy="4947600"/>
          </a:xfrm>
          <a:prstGeom prst="rect">
            <a:avLst/>
          </a:prstGeom>
          <a:solidFill>
            <a:srgbClr val="F8B91D">
              <a:alpha val="921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txBox="1"/>
          <p:nvPr>
            <p:ph idx="4294967295" type="subTitle"/>
          </p:nvPr>
        </p:nvSpPr>
        <p:spPr>
          <a:xfrm>
            <a:off x="1695275" y="1417025"/>
            <a:ext cx="5941500" cy="644700"/>
          </a:xfrm>
          <a:prstGeom prst="rect">
            <a:avLst/>
          </a:prstGeom>
        </p:spPr>
        <p:txBody>
          <a:bodyPr anchorCtr="0" anchor="t" bIns="91425" lIns="90000" spcFirstLastPara="1" rIns="91425" wrap="square" tIns="91425">
            <a:noAutofit/>
          </a:bodyPr>
          <a:lstStyle/>
          <a:p>
            <a:pPr indent="0" lvl="0" marL="0" rtl="0" algn="ctr">
              <a:spcBef>
                <a:spcPts val="0"/>
              </a:spcBef>
              <a:spcAft>
                <a:spcPts val="0"/>
              </a:spcAft>
              <a:buNone/>
            </a:pPr>
            <a:r>
              <a:rPr b="1" lang="es" sz="1750">
                <a:solidFill>
                  <a:srgbClr val="000000"/>
                </a:solidFill>
                <a:latin typeface="Open Sans"/>
                <a:ea typeface="Open Sans"/>
                <a:cs typeface="Open Sans"/>
                <a:sym typeface="Open Sans"/>
              </a:rPr>
              <a:t>We know that the official sources on these stories gave us an </a:t>
            </a:r>
            <a:r>
              <a:rPr b="1" lang="es" sz="1850">
                <a:solidFill>
                  <a:srgbClr val="000000"/>
                </a:solidFill>
                <a:latin typeface="Open Sans"/>
                <a:ea typeface="Open Sans"/>
                <a:cs typeface="Open Sans"/>
                <a:sym typeface="Open Sans"/>
              </a:rPr>
              <a:t>incomplete history</a:t>
            </a:r>
            <a:r>
              <a:rPr b="1" lang="es" sz="1750">
                <a:solidFill>
                  <a:srgbClr val="000000"/>
                </a:solidFill>
                <a:latin typeface="Open Sans"/>
                <a:ea typeface="Open Sans"/>
                <a:cs typeface="Open Sans"/>
                <a:sym typeface="Open Sans"/>
              </a:rPr>
              <a:t>. </a:t>
            </a:r>
            <a:endParaRPr b="1" sz="1750">
              <a:solidFill>
                <a:srgbClr val="000000"/>
              </a:solidFill>
              <a:latin typeface="Open Sans"/>
              <a:ea typeface="Open Sans"/>
              <a:cs typeface="Open Sans"/>
              <a:sym typeface="Open Sans"/>
            </a:endParaRPr>
          </a:p>
          <a:p>
            <a:pPr indent="0" lvl="0" marL="0" rtl="0" algn="ctr">
              <a:spcBef>
                <a:spcPts val="0"/>
              </a:spcBef>
              <a:spcAft>
                <a:spcPts val="0"/>
              </a:spcAft>
              <a:buNone/>
            </a:pPr>
            <a:r>
              <a:t/>
            </a:r>
            <a:endParaRPr b="1" sz="1750">
              <a:solidFill>
                <a:srgbClr val="000000"/>
              </a:solidFill>
              <a:latin typeface="Open Sans"/>
              <a:ea typeface="Open Sans"/>
              <a:cs typeface="Open Sans"/>
              <a:sym typeface="Open Sans"/>
            </a:endParaRPr>
          </a:p>
          <a:p>
            <a:pPr indent="0" lvl="0" marL="0" rtl="0" algn="ctr">
              <a:spcBef>
                <a:spcPts val="0"/>
              </a:spcBef>
              <a:spcAft>
                <a:spcPts val="0"/>
              </a:spcAft>
              <a:buNone/>
            </a:pPr>
            <a:r>
              <a:rPr b="1" lang="es" sz="1750">
                <a:solidFill>
                  <a:srgbClr val="000000"/>
                </a:solidFill>
                <a:latin typeface="Open Sans"/>
                <a:ea typeface="Open Sans"/>
                <a:cs typeface="Open Sans"/>
                <a:sym typeface="Open Sans"/>
              </a:rPr>
              <a:t>Our task is to identify: </a:t>
            </a:r>
            <a:endParaRPr b="1" sz="1750">
              <a:solidFill>
                <a:srgbClr val="000000"/>
              </a:solidFill>
              <a:latin typeface="Open Sans"/>
              <a:ea typeface="Open Sans"/>
              <a:cs typeface="Open Sans"/>
              <a:sym typeface="Open Sans"/>
            </a:endParaRPr>
          </a:p>
          <a:p>
            <a:pPr indent="0" lvl="0" marL="0" rtl="0" algn="ctr">
              <a:spcBef>
                <a:spcPts val="0"/>
              </a:spcBef>
              <a:spcAft>
                <a:spcPts val="0"/>
              </a:spcAft>
              <a:buNone/>
            </a:pPr>
            <a:r>
              <a:rPr b="1" lang="es" sz="3150">
                <a:solidFill>
                  <a:srgbClr val="000000"/>
                </a:solidFill>
                <a:latin typeface="Open Sans"/>
                <a:ea typeface="Open Sans"/>
                <a:cs typeface="Open Sans"/>
                <a:sym typeface="Open Sans"/>
              </a:rPr>
              <a:t>What </a:t>
            </a:r>
            <a:r>
              <a:rPr b="1" lang="es" sz="1750">
                <a:solidFill>
                  <a:srgbClr val="000000"/>
                </a:solidFill>
                <a:latin typeface="Open Sans"/>
                <a:ea typeface="Open Sans"/>
                <a:cs typeface="Open Sans"/>
                <a:sym typeface="Open Sans"/>
              </a:rPr>
              <a:t>kind of information do we need to find? </a:t>
            </a:r>
            <a:endParaRPr b="1" sz="1750">
              <a:solidFill>
                <a:srgbClr val="000000"/>
              </a:solidFill>
              <a:latin typeface="Open Sans"/>
              <a:ea typeface="Open Sans"/>
              <a:cs typeface="Open Sans"/>
              <a:sym typeface="Open Sans"/>
            </a:endParaRPr>
          </a:p>
          <a:p>
            <a:pPr indent="0" lvl="0" marL="0" rtl="0" algn="ctr">
              <a:spcBef>
                <a:spcPts val="0"/>
              </a:spcBef>
              <a:spcAft>
                <a:spcPts val="0"/>
              </a:spcAft>
              <a:buNone/>
            </a:pPr>
            <a:r>
              <a:rPr b="1" lang="es" sz="2950">
                <a:solidFill>
                  <a:srgbClr val="000000"/>
                </a:solidFill>
                <a:latin typeface="Open Sans"/>
                <a:ea typeface="Open Sans"/>
                <a:cs typeface="Open Sans"/>
                <a:sym typeface="Open Sans"/>
              </a:rPr>
              <a:t>Where</a:t>
            </a:r>
            <a:r>
              <a:rPr b="1" lang="es" sz="1750">
                <a:solidFill>
                  <a:srgbClr val="000000"/>
                </a:solidFill>
                <a:latin typeface="Open Sans"/>
                <a:ea typeface="Open Sans"/>
                <a:cs typeface="Open Sans"/>
                <a:sym typeface="Open Sans"/>
              </a:rPr>
              <a:t> are we likely to find that information? </a:t>
            </a:r>
            <a:endParaRPr b="1" sz="1750">
              <a:solidFill>
                <a:srgbClr val="000000"/>
              </a:solidFill>
              <a:latin typeface="Open Sans"/>
              <a:ea typeface="Open Sans"/>
              <a:cs typeface="Open Sans"/>
              <a:sym typeface="Open Sans"/>
            </a:endParaRPr>
          </a:p>
          <a:p>
            <a:pPr indent="0" lvl="0" marL="0" rtl="0" algn="ctr">
              <a:spcBef>
                <a:spcPts val="0"/>
              </a:spcBef>
              <a:spcAft>
                <a:spcPts val="0"/>
              </a:spcAft>
              <a:buNone/>
            </a:pPr>
            <a:br>
              <a:rPr b="1" i="1" lang="es" sz="1750">
                <a:solidFill>
                  <a:srgbClr val="000000"/>
                </a:solidFill>
                <a:latin typeface="Open Sans"/>
                <a:ea typeface="Open Sans"/>
                <a:cs typeface="Open Sans"/>
                <a:sym typeface="Open Sans"/>
              </a:rPr>
            </a:br>
            <a:r>
              <a:rPr b="1" i="1" lang="es" sz="1750">
                <a:solidFill>
                  <a:srgbClr val="000000"/>
                </a:solidFill>
                <a:latin typeface="Open Sans"/>
                <a:ea typeface="Open Sans"/>
                <a:cs typeface="Open Sans"/>
                <a:sym typeface="Open Sans"/>
              </a:rPr>
              <a:t>What do you think so far? </a:t>
            </a:r>
            <a:endParaRPr b="1" i="1" sz="1750">
              <a:solidFill>
                <a:srgbClr val="000000"/>
              </a:solidFill>
              <a:latin typeface="Open Sans"/>
              <a:ea typeface="Open Sans"/>
              <a:cs typeface="Open Sans"/>
              <a:sym typeface="Open Sans"/>
            </a:endParaRPr>
          </a:p>
          <a:p>
            <a:pPr indent="0" lvl="0" marL="0" rtl="0" algn="ctr">
              <a:spcBef>
                <a:spcPts val="0"/>
              </a:spcBef>
              <a:spcAft>
                <a:spcPts val="0"/>
              </a:spcAft>
              <a:buNone/>
            </a:pPr>
            <a:r>
              <a:t/>
            </a:r>
            <a:endParaRPr b="1" sz="1750">
              <a:solidFill>
                <a:srgbClr val="000000"/>
              </a:solidFill>
              <a:highlight>
                <a:schemeClr val="dk1"/>
              </a:highlight>
              <a:latin typeface="Open Sans"/>
              <a:ea typeface="Open Sans"/>
              <a:cs typeface="Open Sans"/>
              <a:sym typeface="Open Sans"/>
            </a:endParaRPr>
          </a:p>
          <a:p>
            <a:pPr indent="0" lvl="0" marL="0" rtl="0" algn="ctr">
              <a:spcBef>
                <a:spcPts val="0"/>
              </a:spcBef>
              <a:spcAft>
                <a:spcPts val="0"/>
              </a:spcAft>
              <a:buNone/>
            </a:pPr>
            <a:r>
              <a:t/>
            </a:r>
            <a:endParaRPr b="1" sz="1750">
              <a:solidFill>
                <a:srgbClr val="000000"/>
              </a:solidFill>
              <a:highlight>
                <a:schemeClr val="dk1"/>
              </a:highlight>
              <a:latin typeface="Open Sans"/>
              <a:ea typeface="Open Sans"/>
              <a:cs typeface="Open Sans"/>
              <a:sym typeface="Open Sans"/>
            </a:endParaRPr>
          </a:p>
        </p:txBody>
      </p:sp>
      <p:sp>
        <p:nvSpPr>
          <p:cNvPr id="251" name="Google Shape;251;p26"/>
          <p:cNvSpPr txBox="1"/>
          <p:nvPr>
            <p:ph idx="4294967295" type="title"/>
          </p:nvPr>
        </p:nvSpPr>
        <p:spPr>
          <a:xfrm>
            <a:off x="-115325" y="258800"/>
            <a:ext cx="9144000" cy="1055700"/>
          </a:xfrm>
          <a:prstGeom prst="rect">
            <a:avLst/>
          </a:prstGeom>
        </p:spPr>
        <p:txBody>
          <a:bodyPr anchorCtr="0" anchor="ctr" bIns="0" lIns="91425" spcFirstLastPara="1" rIns="91425" wrap="square" tIns="0">
            <a:noAutofit/>
          </a:bodyPr>
          <a:lstStyle/>
          <a:p>
            <a:pPr indent="0" lvl="0" marL="0" rtl="0" algn="ctr">
              <a:spcBef>
                <a:spcPts val="0"/>
              </a:spcBef>
              <a:spcAft>
                <a:spcPts val="0"/>
              </a:spcAft>
              <a:buNone/>
            </a:pPr>
            <a:r>
              <a:rPr lang="es" sz="5000">
                <a:solidFill>
                  <a:srgbClr val="000000"/>
                </a:solidFill>
                <a:latin typeface="Oswald"/>
                <a:ea typeface="Oswald"/>
                <a:cs typeface="Oswald"/>
                <a:sym typeface="Oswald"/>
              </a:rPr>
              <a:t>Discussion:</a:t>
            </a:r>
            <a:endParaRPr sz="5000">
              <a:solidFill>
                <a:srgbClr val="000000"/>
              </a:solidFill>
              <a:latin typeface="Oswald"/>
              <a:ea typeface="Oswald"/>
              <a:cs typeface="Oswald"/>
              <a:sym typeface="Oswald"/>
            </a:endParaRPr>
          </a:p>
        </p:txBody>
      </p:sp>
      <p:sp>
        <p:nvSpPr>
          <p:cNvPr id="252" name="Google Shape;252;p26"/>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7"/>
          <p:cNvSpPr txBox="1"/>
          <p:nvPr>
            <p:ph idx="4294967295" type="title"/>
          </p:nvPr>
        </p:nvSpPr>
        <p:spPr>
          <a:xfrm>
            <a:off x="402700" y="250475"/>
            <a:ext cx="60744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Background: The Black Cat Tavern Riots</a:t>
            </a:r>
            <a:endParaRPr>
              <a:solidFill>
                <a:schemeClr val="dk2"/>
              </a:solidFill>
              <a:latin typeface="Oswald"/>
              <a:ea typeface="Oswald"/>
              <a:cs typeface="Oswald"/>
              <a:sym typeface="Oswald"/>
            </a:endParaRPr>
          </a:p>
        </p:txBody>
      </p:sp>
      <p:sp>
        <p:nvSpPr>
          <p:cNvPr id="258" name="Google Shape;258;p27"/>
          <p:cNvSpPr txBox="1"/>
          <p:nvPr>
            <p:ph idx="4294967295" type="subTitle"/>
          </p:nvPr>
        </p:nvSpPr>
        <p:spPr>
          <a:xfrm>
            <a:off x="643125" y="956800"/>
            <a:ext cx="39771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dk2"/>
                </a:solidFill>
                <a:latin typeface="Quattrocento Sans"/>
                <a:ea typeface="Quattrocento Sans"/>
                <a:cs typeface="Quattrocento Sans"/>
                <a:sym typeface="Quattrocento Sans"/>
              </a:rPr>
              <a:t>NYE 1967 Police raided the Black Cat Bar, beat and arrested patrons. </a:t>
            </a:r>
            <a:endParaRPr b="1" sz="20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20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2000">
                <a:solidFill>
                  <a:schemeClr val="dk2"/>
                </a:solidFill>
                <a:latin typeface="Quattrocento Sans"/>
                <a:ea typeface="Quattrocento Sans"/>
                <a:cs typeface="Quattrocento Sans"/>
                <a:sym typeface="Quattrocento Sans"/>
              </a:rPr>
              <a:t>Organization PRIDE (Personal Rights in Defense and Education) held a protest against police brutality in response in Feb 1967.</a:t>
            </a:r>
            <a:endParaRPr b="1" sz="20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20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2000">
                <a:solidFill>
                  <a:schemeClr val="dk2"/>
                </a:solidFill>
                <a:latin typeface="Quattrocento Sans"/>
                <a:ea typeface="Quattrocento Sans"/>
                <a:cs typeface="Quattrocento Sans"/>
                <a:sym typeface="Quattrocento Sans"/>
              </a:rPr>
              <a:t>Significant early action in LGBTQ history. </a:t>
            </a:r>
            <a:endParaRPr b="1" sz="20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2000">
                <a:solidFill>
                  <a:schemeClr val="dk2"/>
                </a:solidFill>
                <a:latin typeface="Quattrocento Sans"/>
                <a:ea typeface="Quattrocento Sans"/>
                <a:cs typeface="Quattrocento Sans"/>
                <a:sym typeface="Quattrocento Sans"/>
              </a:rPr>
              <a:t> </a:t>
            </a:r>
            <a:endParaRPr b="1" sz="2000">
              <a:solidFill>
                <a:schemeClr val="dk2"/>
              </a:solidFill>
              <a:latin typeface="Quattrocento Sans"/>
              <a:ea typeface="Quattrocento Sans"/>
              <a:cs typeface="Quattrocento Sans"/>
              <a:sym typeface="Quattrocento Sans"/>
            </a:endParaRPr>
          </a:p>
        </p:txBody>
      </p:sp>
      <p:cxnSp>
        <p:nvCxnSpPr>
          <p:cNvPr id="259" name="Google Shape;259;p27"/>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260" name="Google Shape;260;p27"/>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61" name="Google Shape;261;p27"/>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62" name="Google Shape;262;p27"/>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263" name="Google Shape;263;p27"/>
          <p:cNvPicPr preferRelativeResize="0"/>
          <p:nvPr/>
        </p:nvPicPr>
        <p:blipFill>
          <a:blip r:embed="rId4">
            <a:alphaModFix/>
          </a:blip>
          <a:stretch>
            <a:fillRect/>
          </a:stretch>
        </p:blipFill>
        <p:spPr>
          <a:xfrm>
            <a:off x="5041750" y="980975"/>
            <a:ext cx="3352556" cy="37133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0"/>
          <p:cNvSpPr txBox="1"/>
          <p:nvPr>
            <p:ph idx="4294967295" type="title"/>
          </p:nvPr>
        </p:nvSpPr>
        <p:spPr>
          <a:xfrm>
            <a:off x="402700" y="870960"/>
            <a:ext cx="3571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Quickwrite: </a:t>
            </a:r>
            <a:endParaRPr>
              <a:solidFill>
                <a:schemeClr val="dk2"/>
              </a:solidFill>
              <a:latin typeface="Oswald"/>
              <a:ea typeface="Oswald"/>
              <a:cs typeface="Oswald"/>
              <a:sym typeface="Oswald"/>
            </a:endParaRPr>
          </a:p>
        </p:txBody>
      </p:sp>
      <p:sp>
        <p:nvSpPr>
          <p:cNvPr id="56" name="Google Shape;56;p10"/>
          <p:cNvSpPr txBox="1"/>
          <p:nvPr>
            <p:ph idx="4294967295" type="subTitle"/>
          </p:nvPr>
        </p:nvSpPr>
        <p:spPr>
          <a:xfrm>
            <a:off x="441250" y="1731900"/>
            <a:ext cx="4287300" cy="283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We all know that lying involves saying something that’s not true.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But instead of lying, have you ever just </a:t>
            </a:r>
            <a:r>
              <a:rPr b="1" lang="es" sz="1700">
                <a:solidFill>
                  <a:schemeClr val="dk2"/>
                </a:solidFill>
                <a:latin typeface="Quattrocento Sans"/>
                <a:ea typeface="Quattrocento Sans"/>
                <a:cs typeface="Quattrocento Sans"/>
                <a:sym typeface="Quattrocento Sans"/>
              </a:rPr>
              <a:t>left out</a:t>
            </a:r>
            <a:r>
              <a:rPr lang="es" sz="1700">
                <a:solidFill>
                  <a:schemeClr val="dk2"/>
                </a:solidFill>
                <a:latin typeface="Quattrocento Sans"/>
                <a:ea typeface="Quattrocento Sans"/>
                <a:cs typeface="Quattrocento Sans"/>
                <a:sym typeface="Quattrocento Sans"/>
              </a:rPr>
              <a:t> part of a story?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Do you consider that a kind of lying? Why or why not?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Why might a person choose NOT to include certain information in a story?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p:txBody>
      </p:sp>
      <p:cxnSp>
        <p:nvCxnSpPr>
          <p:cNvPr id="57" name="Google Shape;57;p10"/>
          <p:cNvCxnSpPr/>
          <p:nvPr/>
        </p:nvCxnSpPr>
        <p:spPr>
          <a:xfrm rot="10800000">
            <a:off x="529932" y="1566288"/>
            <a:ext cx="645900" cy="0"/>
          </a:xfrm>
          <a:prstGeom prst="straightConnector1">
            <a:avLst/>
          </a:prstGeom>
          <a:noFill/>
          <a:ln cap="flat" cmpd="sng" w="28575">
            <a:solidFill>
              <a:schemeClr val="accent3"/>
            </a:solidFill>
            <a:prstDash val="solid"/>
            <a:round/>
            <a:headEnd len="med" w="med" type="none"/>
            <a:tailEnd len="med" w="med" type="none"/>
          </a:ln>
        </p:spPr>
      </p:cxnSp>
      <p:sp>
        <p:nvSpPr>
          <p:cNvPr id="58" name="Google Shape;58;p10"/>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59" name="Google Shape;59;p10"/>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60" name="Google Shape;60;p10"/>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61" name="Google Shape;61;p10"/>
          <p:cNvPicPr preferRelativeResize="0"/>
          <p:nvPr/>
        </p:nvPicPr>
        <p:blipFill rotWithShape="1">
          <a:blip r:embed="rId4">
            <a:alphaModFix/>
          </a:blip>
          <a:srcRect b="0" l="15938" r="0" t="0"/>
          <a:stretch/>
        </p:blipFill>
        <p:spPr>
          <a:xfrm>
            <a:off x="4964075" y="980250"/>
            <a:ext cx="3571502" cy="34611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8"/>
          <p:cNvSpPr txBox="1"/>
          <p:nvPr>
            <p:ph idx="4294967295" type="title"/>
          </p:nvPr>
        </p:nvSpPr>
        <p:spPr>
          <a:xfrm>
            <a:off x="402700" y="250475"/>
            <a:ext cx="51699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Analyzing Text: The Black Cat Riots  </a:t>
            </a:r>
            <a:endParaRPr>
              <a:solidFill>
                <a:schemeClr val="dk2"/>
              </a:solidFill>
              <a:latin typeface="Oswald"/>
              <a:ea typeface="Oswald"/>
              <a:cs typeface="Oswald"/>
              <a:sym typeface="Oswald"/>
            </a:endParaRPr>
          </a:p>
        </p:txBody>
      </p:sp>
      <p:sp>
        <p:nvSpPr>
          <p:cNvPr id="269" name="Google Shape;269;p28"/>
          <p:cNvSpPr txBox="1"/>
          <p:nvPr>
            <p:ph idx="4294967295" type="subTitle"/>
          </p:nvPr>
        </p:nvSpPr>
        <p:spPr>
          <a:xfrm>
            <a:off x="533750" y="956800"/>
            <a:ext cx="4635900" cy="37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Let’s read an official account of this event.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u="sng">
                <a:solidFill>
                  <a:schemeClr val="dk2"/>
                </a:solidFill>
                <a:latin typeface="Quattrocento Sans"/>
                <a:ea typeface="Quattrocento Sans"/>
                <a:cs typeface="Quattrocento Sans"/>
                <a:sym typeface="Quattrocento Sans"/>
              </a:rPr>
              <a:t>Title: </a:t>
            </a:r>
            <a:br>
              <a:rPr b="1" lang="es" sz="1700">
                <a:solidFill>
                  <a:schemeClr val="dk2"/>
                </a:solidFill>
                <a:latin typeface="Quattrocento Sans"/>
                <a:ea typeface="Quattrocento Sans"/>
                <a:cs typeface="Quattrocento Sans"/>
                <a:sym typeface="Quattrocento Sans"/>
              </a:rPr>
            </a:br>
            <a:r>
              <a:rPr b="1" lang="es" sz="1700">
                <a:solidFill>
                  <a:schemeClr val="dk2"/>
                </a:solidFill>
                <a:latin typeface="Quattrocento Sans"/>
                <a:ea typeface="Quattrocento Sans"/>
                <a:cs typeface="Quattrocento Sans"/>
                <a:sym typeface="Quattrocento Sans"/>
              </a:rPr>
              <a:t>Tavern Charges Police Brutality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u="sng">
                <a:solidFill>
                  <a:schemeClr val="dk2"/>
                </a:solidFill>
                <a:latin typeface="Quattrocento Sans"/>
                <a:ea typeface="Quattrocento Sans"/>
                <a:cs typeface="Quattrocento Sans"/>
                <a:sym typeface="Quattrocento Sans"/>
              </a:rPr>
              <a:t>Publication info: </a:t>
            </a:r>
            <a:endParaRPr b="1" sz="1700" u="sng">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County Courier: The Voice of Los Angeles, January 19th 1967.</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u="sng">
                <a:solidFill>
                  <a:schemeClr val="dk2"/>
                </a:solidFill>
                <a:latin typeface="Quattrocento Sans"/>
                <a:ea typeface="Quattrocento Sans"/>
                <a:cs typeface="Quattrocento Sans"/>
                <a:sym typeface="Quattrocento Sans"/>
              </a:rPr>
              <a:t>Pre-Reading Sourcing: Make a prediction</a:t>
            </a:r>
            <a:endParaRPr b="1" sz="1700" u="sng">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How might the person, time, place, audience or purpose influence this text?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Then: Let’s read together. </a:t>
            </a:r>
            <a:endParaRPr b="1" sz="1700">
              <a:solidFill>
                <a:schemeClr val="dk2"/>
              </a:solidFill>
              <a:latin typeface="Quattrocento Sans"/>
              <a:ea typeface="Quattrocento Sans"/>
              <a:cs typeface="Quattrocento Sans"/>
              <a:sym typeface="Quattrocento Sans"/>
            </a:endParaRPr>
          </a:p>
        </p:txBody>
      </p:sp>
      <p:cxnSp>
        <p:nvCxnSpPr>
          <p:cNvPr id="270" name="Google Shape;270;p28"/>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271" name="Google Shape;271;p28"/>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72" name="Google Shape;272;p28"/>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73" name="Google Shape;273;p28"/>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274" name="Google Shape;274;p28"/>
          <p:cNvPicPr preferRelativeResize="0"/>
          <p:nvPr/>
        </p:nvPicPr>
        <p:blipFill>
          <a:blip r:embed="rId4">
            <a:alphaModFix/>
          </a:blip>
          <a:stretch>
            <a:fillRect/>
          </a:stretch>
        </p:blipFill>
        <p:spPr>
          <a:xfrm>
            <a:off x="5725000" y="152400"/>
            <a:ext cx="2347344" cy="4541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9"/>
          <p:cNvSpPr txBox="1"/>
          <p:nvPr>
            <p:ph idx="4294967295" type="title"/>
          </p:nvPr>
        </p:nvSpPr>
        <p:spPr>
          <a:xfrm>
            <a:off x="438700" y="250475"/>
            <a:ext cx="80733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Step 2: Recovering Information about Two Historical Incidents  </a:t>
            </a:r>
            <a:endParaRPr>
              <a:solidFill>
                <a:schemeClr val="dk2"/>
              </a:solidFill>
              <a:latin typeface="Oswald"/>
              <a:ea typeface="Oswald"/>
              <a:cs typeface="Oswald"/>
              <a:sym typeface="Oswald"/>
            </a:endParaRPr>
          </a:p>
        </p:txBody>
      </p:sp>
      <p:sp>
        <p:nvSpPr>
          <p:cNvPr id="280" name="Google Shape;280;p29"/>
          <p:cNvSpPr txBox="1"/>
          <p:nvPr>
            <p:ph idx="4294967295" type="subTitle"/>
          </p:nvPr>
        </p:nvSpPr>
        <p:spPr>
          <a:xfrm>
            <a:off x="542625" y="828575"/>
            <a:ext cx="7331400" cy="382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Yesterday, we read sources about two historical incidents: </a:t>
            </a:r>
            <a:endParaRPr b="1" sz="1700">
              <a:solidFill>
                <a:schemeClr val="dk2"/>
              </a:solidFill>
              <a:latin typeface="Quattrocento Sans"/>
              <a:ea typeface="Quattrocento Sans"/>
              <a:cs typeface="Quattrocento Sans"/>
              <a:sym typeface="Quattrocento Sans"/>
            </a:endParaRPr>
          </a:p>
        </p:txBody>
      </p:sp>
      <p:sp>
        <p:nvSpPr>
          <p:cNvPr id="281" name="Google Shape;281;p29"/>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82" name="Google Shape;282;p29"/>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83" name="Google Shape;283;p29"/>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284" name="Google Shape;284;p29"/>
          <p:cNvPicPr preferRelativeResize="0"/>
          <p:nvPr/>
        </p:nvPicPr>
        <p:blipFill>
          <a:blip r:embed="rId4">
            <a:alphaModFix/>
          </a:blip>
          <a:stretch>
            <a:fillRect/>
          </a:stretch>
        </p:blipFill>
        <p:spPr>
          <a:xfrm>
            <a:off x="737825" y="1853221"/>
            <a:ext cx="3045150" cy="2421842"/>
          </a:xfrm>
          <a:prstGeom prst="rect">
            <a:avLst/>
          </a:prstGeom>
          <a:noFill/>
          <a:ln>
            <a:noFill/>
          </a:ln>
        </p:spPr>
      </p:pic>
      <p:sp>
        <p:nvSpPr>
          <p:cNvPr id="285" name="Google Shape;285;p29"/>
          <p:cNvSpPr txBox="1"/>
          <p:nvPr/>
        </p:nvSpPr>
        <p:spPr>
          <a:xfrm>
            <a:off x="69200" y="4338150"/>
            <a:ext cx="4382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 sz="900">
                <a:latin typeface="Open Sans Light"/>
                <a:ea typeface="Open Sans Light"/>
                <a:cs typeface="Open Sans Light"/>
                <a:sym typeface="Open Sans Light"/>
              </a:rPr>
              <a:t>Zoot suiters lined up outside Los Angeles jail en route to court after feud with sailors "Zoot suits". 1943. Library of Congress Prints and Photographs Division.</a:t>
            </a:r>
            <a:endParaRPr i="1" sz="900">
              <a:latin typeface="Open Sans Light"/>
              <a:ea typeface="Open Sans Light"/>
              <a:cs typeface="Open Sans Light"/>
              <a:sym typeface="Open Sans Light"/>
            </a:endParaRPr>
          </a:p>
        </p:txBody>
      </p:sp>
      <p:pic>
        <p:nvPicPr>
          <p:cNvPr id="286" name="Google Shape;286;p29"/>
          <p:cNvPicPr preferRelativeResize="0"/>
          <p:nvPr/>
        </p:nvPicPr>
        <p:blipFill>
          <a:blip r:embed="rId5">
            <a:alphaModFix/>
          </a:blip>
          <a:stretch>
            <a:fillRect/>
          </a:stretch>
        </p:blipFill>
        <p:spPr>
          <a:xfrm>
            <a:off x="4828875" y="1912279"/>
            <a:ext cx="3045151" cy="2378972"/>
          </a:xfrm>
          <a:prstGeom prst="rect">
            <a:avLst/>
          </a:prstGeom>
          <a:noFill/>
          <a:ln>
            <a:noFill/>
          </a:ln>
        </p:spPr>
      </p:pic>
      <p:sp>
        <p:nvSpPr>
          <p:cNvPr id="287" name="Google Shape;287;p29"/>
          <p:cNvSpPr txBox="1"/>
          <p:nvPr/>
        </p:nvSpPr>
        <p:spPr>
          <a:xfrm>
            <a:off x="4781650" y="4338150"/>
            <a:ext cx="3730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 sz="900">
                <a:latin typeface="Open Sans Light"/>
                <a:ea typeface="Open Sans Light"/>
                <a:cs typeface="Open Sans Light"/>
                <a:sym typeface="Open Sans Light"/>
              </a:rPr>
              <a:t>Protests outside the Black Cat bar, Feb. 11, 1967. Photo courtesy of the ONE National Gay and Lesbian Archives at the USC Libraries.</a:t>
            </a:r>
            <a:endParaRPr i="1" sz="900">
              <a:latin typeface="Open Sans Light"/>
              <a:ea typeface="Open Sans Light"/>
              <a:cs typeface="Open Sans Light"/>
              <a:sym typeface="Open Sans Light"/>
            </a:endParaRPr>
          </a:p>
        </p:txBody>
      </p:sp>
      <p:sp>
        <p:nvSpPr>
          <p:cNvPr id="288" name="Google Shape;288;p29"/>
          <p:cNvSpPr txBox="1"/>
          <p:nvPr>
            <p:ph idx="4294967295" type="title"/>
          </p:nvPr>
        </p:nvSpPr>
        <p:spPr>
          <a:xfrm>
            <a:off x="929000" y="1287275"/>
            <a:ext cx="2662800" cy="5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2200">
                <a:latin typeface="Oswald"/>
                <a:ea typeface="Oswald"/>
                <a:cs typeface="Oswald"/>
                <a:sym typeface="Oswald"/>
              </a:rPr>
              <a:t>The Zoot Suit Riots</a:t>
            </a:r>
            <a:r>
              <a:rPr lang="es">
                <a:latin typeface="Oswald"/>
                <a:ea typeface="Oswald"/>
                <a:cs typeface="Oswald"/>
                <a:sym typeface="Oswald"/>
              </a:rPr>
              <a:t> </a:t>
            </a: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289" name="Google Shape;289;p29"/>
          <p:cNvSpPr txBox="1"/>
          <p:nvPr>
            <p:ph idx="4294967295" type="title"/>
          </p:nvPr>
        </p:nvSpPr>
        <p:spPr>
          <a:xfrm>
            <a:off x="4631250" y="1287275"/>
            <a:ext cx="3440400" cy="5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2200">
                <a:latin typeface="Oswald"/>
                <a:ea typeface="Oswald"/>
                <a:cs typeface="Oswald"/>
                <a:sym typeface="Oswald"/>
              </a:rPr>
              <a:t>The Black Cat Tavern Riots</a:t>
            </a: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0"/>
          <p:cNvSpPr txBox="1"/>
          <p:nvPr>
            <p:ph idx="4294967295" type="title"/>
          </p:nvPr>
        </p:nvSpPr>
        <p:spPr>
          <a:xfrm>
            <a:off x="140575" y="746610"/>
            <a:ext cx="3571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295" name="Google Shape;295;p30"/>
          <p:cNvSpPr txBox="1"/>
          <p:nvPr>
            <p:ph idx="4294967295" type="subTitle"/>
          </p:nvPr>
        </p:nvSpPr>
        <p:spPr>
          <a:xfrm>
            <a:off x="227025" y="333425"/>
            <a:ext cx="3219000" cy="428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Article from publication The PRIDE Newsletter, days after event.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Becomes The Advocate, historic LGBT paper.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Title: “Cops Start Bar Brawl”.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p:txBody>
      </p:sp>
      <p:sp>
        <p:nvSpPr>
          <p:cNvPr id="296" name="Google Shape;296;p30"/>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297" name="Google Shape;297;p30"/>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298" name="Google Shape;298;p30"/>
          <p:cNvPicPr preferRelativeResize="0"/>
          <p:nvPr/>
        </p:nvPicPr>
        <p:blipFill>
          <a:blip r:embed="rId3">
            <a:alphaModFix/>
          </a:blip>
          <a:stretch>
            <a:fillRect/>
          </a:stretch>
        </p:blipFill>
        <p:spPr>
          <a:xfrm>
            <a:off x="3974209" y="4846750"/>
            <a:ext cx="5169796" cy="296750"/>
          </a:xfrm>
          <a:prstGeom prst="rect">
            <a:avLst/>
          </a:prstGeom>
          <a:noFill/>
          <a:ln>
            <a:noFill/>
          </a:ln>
        </p:spPr>
      </p:pic>
      <p:sp>
        <p:nvSpPr>
          <p:cNvPr id="299" name="Google Shape;299;p30"/>
          <p:cNvSpPr txBox="1"/>
          <p:nvPr/>
        </p:nvSpPr>
        <p:spPr>
          <a:xfrm>
            <a:off x="5254650" y="854775"/>
            <a:ext cx="340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300" name="Google Shape;300;p30"/>
          <p:cNvPicPr preferRelativeResize="0"/>
          <p:nvPr/>
        </p:nvPicPr>
        <p:blipFill>
          <a:blip r:embed="rId4">
            <a:alphaModFix/>
          </a:blip>
          <a:stretch>
            <a:fillRect/>
          </a:stretch>
        </p:blipFill>
        <p:spPr>
          <a:xfrm>
            <a:off x="3712075" y="206649"/>
            <a:ext cx="3907561" cy="45432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1"/>
          <p:cNvSpPr txBox="1"/>
          <p:nvPr>
            <p:ph idx="4294967295" type="title"/>
          </p:nvPr>
        </p:nvSpPr>
        <p:spPr>
          <a:xfrm>
            <a:off x="438700" y="250475"/>
            <a:ext cx="8073300" cy="5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Additional Research </a:t>
            </a:r>
            <a:r>
              <a:rPr lang="es">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306" name="Google Shape;306;p31"/>
          <p:cNvSpPr txBox="1"/>
          <p:nvPr>
            <p:ph idx="4294967295" type="subTitle"/>
          </p:nvPr>
        </p:nvSpPr>
        <p:spPr>
          <a:xfrm>
            <a:off x="533750" y="1010925"/>
            <a:ext cx="75327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Did those sources answer all of your questions about this event?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What else do we need to learn to better understand the people </a:t>
            </a:r>
            <a:r>
              <a:rPr b="1" lang="es" sz="1700">
                <a:solidFill>
                  <a:schemeClr val="dk2"/>
                </a:solidFill>
                <a:latin typeface="Quattrocento Sans"/>
                <a:ea typeface="Quattrocento Sans"/>
                <a:cs typeface="Quattrocento Sans"/>
                <a:sym typeface="Quattrocento Sans"/>
              </a:rPr>
              <a:t>involved</a:t>
            </a:r>
            <a:r>
              <a:rPr b="1" lang="es" sz="1700">
                <a:solidFill>
                  <a:schemeClr val="dk2"/>
                </a:solidFill>
                <a:latin typeface="Quattrocento Sans"/>
                <a:ea typeface="Quattrocento Sans"/>
                <a:cs typeface="Quattrocento Sans"/>
                <a:sym typeface="Quattrocento Sans"/>
              </a:rPr>
              <a:t>?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What other kinds of sources should we search for?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p:txBody>
      </p:sp>
      <p:cxnSp>
        <p:nvCxnSpPr>
          <p:cNvPr id="307" name="Google Shape;307;p31"/>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308" name="Google Shape;308;p31"/>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309" name="Google Shape;309;p31"/>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310" name="Google Shape;310;p31"/>
          <p:cNvPicPr preferRelativeResize="0"/>
          <p:nvPr/>
        </p:nvPicPr>
        <p:blipFill>
          <a:blip r:embed="rId3">
            <a:alphaModFix/>
          </a:blip>
          <a:stretch>
            <a:fillRect/>
          </a:stretch>
        </p:blipFill>
        <p:spPr>
          <a:xfrm>
            <a:off x="3974209" y="4846750"/>
            <a:ext cx="5169796" cy="296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4" name="Shape 314"/>
        <p:cNvGrpSpPr/>
        <p:nvPr/>
      </p:nvGrpSpPr>
      <p:grpSpPr>
        <a:xfrm>
          <a:off x="0" y="0"/>
          <a:ext cx="0" cy="0"/>
          <a:chOff x="0" y="0"/>
          <a:chExt cx="0" cy="0"/>
        </a:xfrm>
      </p:grpSpPr>
      <p:pic>
        <p:nvPicPr>
          <p:cNvPr id="315" name="Google Shape;315;p32"/>
          <p:cNvPicPr preferRelativeResize="0"/>
          <p:nvPr/>
        </p:nvPicPr>
        <p:blipFill rotWithShape="1">
          <a:blip r:embed="rId4">
            <a:alphaModFix/>
          </a:blip>
          <a:srcRect b="0" l="15045" r="15038" t="0"/>
          <a:stretch/>
        </p:blipFill>
        <p:spPr>
          <a:xfrm>
            <a:off x="0" y="769851"/>
            <a:ext cx="5433952" cy="4373650"/>
          </a:xfrm>
          <a:prstGeom prst="rect">
            <a:avLst/>
          </a:prstGeom>
          <a:noFill/>
          <a:ln>
            <a:noFill/>
          </a:ln>
        </p:spPr>
      </p:pic>
      <p:pic>
        <p:nvPicPr>
          <p:cNvPr id="316" name="Google Shape;316;p32"/>
          <p:cNvPicPr preferRelativeResize="0"/>
          <p:nvPr/>
        </p:nvPicPr>
        <p:blipFill>
          <a:blip r:embed="rId5">
            <a:alphaModFix/>
          </a:blip>
          <a:stretch>
            <a:fillRect/>
          </a:stretch>
        </p:blipFill>
        <p:spPr>
          <a:xfrm>
            <a:off x="13" y="0"/>
            <a:ext cx="9143976" cy="5143500"/>
          </a:xfrm>
          <a:prstGeom prst="rect">
            <a:avLst/>
          </a:prstGeom>
          <a:noFill/>
          <a:ln>
            <a:noFill/>
          </a:ln>
        </p:spPr>
      </p:pic>
      <p:sp>
        <p:nvSpPr>
          <p:cNvPr id="317" name="Google Shape;317;p32"/>
          <p:cNvSpPr txBox="1"/>
          <p:nvPr>
            <p:ph type="title"/>
          </p:nvPr>
        </p:nvSpPr>
        <p:spPr>
          <a:xfrm>
            <a:off x="1107466" y="2483400"/>
            <a:ext cx="69291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u="sng"/>
              <a:t>Extension Option: </a:t>
            </a:r>
            <a:endParaRPr u="sng"/>
          </a:p>
          <a:p>
            <a:pPr indent="0" lvl="0" marL="0" rtl="0" algn="ctr">
              <a:spcBef>
                <a:spcPts val="0"/>
              </a:spcBef>
              <a:spcAft>
                <a:spcPts val="0"/>
              </a:spcAft>
              <a:buNone/>
            </a:pPr>
            <a:r>
              <a:t/>
            </a:r>
            <a:endParaRPr/>
          </a:p>
          <a:p>
            <a:pPr indent="0" lvl="0" marL="0" rtl="0" algn="ctr">
              <a:spcBef>
                <a:spcPts val="0"/>
              </a:spcBef>
              <a:spcAft>
                <a:spcPts val="0"/>
              </a:spcAft>
              <a:buNone/>
            </a:pPr>
            <a:r>
              <a:rPr lang="es"/>
              <a:t>Interviews &amp; Oral History</a:t>
            </a:r>
            <a:endParaRPr/>
          </a:p>
          <a:p>
            <a:pPr indent="0" lvl="0" marL="0" rtl="0" algn="ctr">
              <a:spcBef>
                <a:spcPts val="0"/>
              </a:spcBef>
              <a:spcAft>
                <a:spcPts val="0"/>
              </a:spcAft>
              <a:buNone/>
            </a:pPr>
            <a:r>
              <a:rPr b="0" lang="es" sz="2100"/>
              <a:t>Students can conduct interviews with local residents, family or community members about these events</a:t>
            </a:r>
            <a:r>
              <a:rPr b="0" lang="es"/>
              <a:t>.</a:t>
            </a:r>
            <a:r>
              <a:rPr lang="es"/>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321" name="Shape 321"/>
        <p:cNvGrpSpPr/>
        <p:nvPr/>
      </p:nvGrpSpPr>
      <p:grpSpPr>
        <a:xfrm>
          <a:off x="0" y="0"/>
          <a:ext cx="0" cy="0"/>
          <a:chOff x="0" y="0"/>
          <a:chExt cx="0" cy="0"/>
        </a:xfrm>
      </p:grpSpPr>
      <p:sp>
        <p:nvSpPr>
          <p:cNvPr id="322" name="Google Shape;322;p33"/>
          <p:cNvSpPr txBox="1"/>
          <p:nvPr>
            <p:ph type="title"/>
          </p:nvPr>
        </p:nvSpPr>
        <p:spPr>
          <a:xfrm>
            <a:off x="350325" y="334400"/>
            <a:ext cx="8471700" cy="422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s" sz="1400">
                <a:latin typeface="Quattrocento Sans"/>
                <a:ea typeface="Quattrocento Sans"/>
                <a:cs typeface="Quattrocento Sans"/>
                <a:sym typeface="Quattrocento Sans"/>
              </a:rPr>
              <a:t>Bibliography and Further Reading: </a:t>
            </a:r>
            <a:endParaRPr sz="1400">
              <a:latin typeface="Quattrocento Sans"/>
              <a:ea typeface="Quattrocento Sans"/>
              <a:cs typeface="Quattrocento Sans"/>
              <a:sym typeface="Quattrocento Sans"/>
            </a:endParaRPr>
          </a:p>
          <a:p>
            <a:pPr indent="0" lvl="0" marL="0" rtl="0" algn="l">
              <a:spcBef>
                <a:spcPts val="0"/>
              </a:spcBef>
              <a:spcAft>
                <a:spcPts val="0"/>
              </a:spcAft>
              <a:buNone/>
            </a:pPr>
            <a:r>
              <a:t/>
            </a:r>
            <a:endParaRPr sz="1400">
              <a:latin typeface="Quattrocento Sans"/>
              <a:ea typeface="Quattrocento Sans"/>
              <a:cs typeface="Quattrocento Sans"/>
              <a:sym typeface="Quattrocento Sans"/>
            </a:endParaRPr>
          </a:p>
          <a:p>
            <a:pPr indent="0" lvl="0" marL="0" rtl="0" algn="l">
              <a:spcBef>
                <a:spcPts val="0"/>
              </a:spcBef>
              <a:spcAft>
                <a:spcPts val="0"/>
              </a:spcAft>
              <a:buNone/>
            </a:pPr>
            <a:r>
              <a:rPr lang="es" sz="1400">
                <a:latin typeface="Quattrocento Sans"/>
                <a:ea typeface="Quattrocento Sans"/>
                <a:cs typeface="Quattrocento Sans"/>
                <a:sym typeface="Quattrocento Sans"/>
              </a:rPr>
              <a:t>Secondary Sources:</a:t>
            </a:r>
            <a:endParaRPr sz="1400">
              <a:latin typeface="Quattrocento Sans"/>
              <a:ea typeface="Quattrocento Sans"/>
              <a:cs typeface="Quattrocento Sans"/>
              <a:sym typeface="Quattrocento Sans"/>
            </a:endParaRPr>
          </a:p>
          <a:p>
            <a:pPr indent="0" lvl="0" marL="0" rtl="0" algn="l">
              <a:spcBef>
                <a:spcPts val="0"/>
              </a:spcBef>
              <a:spcAft>
                <a:spcPts val="0"/>
              </a:spcAft>
              <a:buNone/>
            </a:pPr>
            <a:r>
              <a:t/>
            </a:r>
            <a:endParaRPr sz="1400">
              <a:latin typeface="Quattrocento Sans"/>
              <a:ea typeface="Quattrocento Sans"/>
              <a:cs typeface="Quattrocento Sans"/>
              <a:sym typeface="Quattrocento Sans"/>
            </a:endParaRPr>
          </a:p>
          <a:p>
            <a:pPr indent="0" lvl="0" marL="0" rtl="0" algn="l">
              <a:spcBef>
                <a:spcPts val="0"/>
              </a:spcBef>
              <a:spcAft>
                <a:spcPts val="0"/>
              </a:spcAft>
              <a:buNone/>
            </a:pPr>
            <a:r>
              <a:rPr lang="es" sz="1400">
                <a:latin typeface="Quattrocento Sans"/>
                <a:ea typeface="Quattrocento Sans"/>
                <a:cs typeface="Quattrocento Sans"/>
                <a:sym typeface="Quattrocento Sans"/>
              </a:rPr>
              <a:t>Hartman, Saidiya V. Lose Your Mother: A Journey Along the Atlantic Slave Route. New York: Farrar, Straus and Giroux, 2007.</a:t>
            </a:r>
            <a:r>
              <a:rPr lang="es" sz="1400">
                <a:latin typeface="Quattrocento Sans"/>
                <a:ea typeface="Quattrocento Sans"/>
                <a:cs typeface="Quattrocento Sans"/>
                <a:sym typeface="Quattrocento Sans"/>
              </a:rPr>
              <a:t> </a:t>
            </a:r>
            <a:endParaRPr sz="1400">
              <a:latin typeface="Quattrocento Sans"/>
              <a:ea typeface="Quattrocento Sans"/>
              <a:cs typeface="Quattrocento Sans"/>
              <a:sym typeface="Quattrocento Sans"/>
            </a:endParaRPr>
          </a:p>
          <a:p>
            <a:pPr indent="0" lvl="0" marL="0" rtl="0" algn="l">
              <a:spcBef>
                <a:spcPts val="0"/>
              </a:spcBef>
              <a:spcAft>
                <a:spcPts val="0"/>
              </a:spcAft>
              <a:buNone/>
            </a:pPr>
            <a:r>
              <a:t/>
            </a:r>
            <a:endParaRPr sz="1400">
              <a:latin typeface="Quattrocento Sans"/>
              <a:ea typeface="Quattrocento Sans"/>
              <a:cs typeface="Quattrocento Sans"/>
              <a:sym typeface="Quattrocento Sans"/>
            </a:endParaRPr>
          </a:p>
          <a:p>
            <a:pPr indent="0" lvl="0" marL="0" rtl="0" algn="l">
              <a:spcBef>
                <a:spcPts val="0"/>
              </a:spcBef>
              <a:spcAft>
                <a:spcPts val="0"/>
              </a:spcAft>
              <a:buNone/>
            </a:pPr>
            <a:r>
              <a:rPr lang="es" sz="1400">
                <a:latin typeface="Quattrocento Sans"/>
                <a:ea typeface="Quattrocento Sans"/>
                <a:cs typeface="Quattrocento Sans"/>
                <a:sym typeface="Quattrocento Sans"/>
              </a:rPr>
              <a:t>Licón, G. (2022, March 29). </a:t>
            </a:r>
            <a:r>
              <a:rPr i="1" lang="es" sz="1400">
                <a:latin typeface="Quattrocento Sans"/>
                <a:ea typeface="Quattrocento Sans"/>
                <a:cs typeface="Quattrocento Sans"/>
                <a:sym typeface="Quattrocento Sans"/>
              </a:rPr>
              <a:t>Pachucos: Not just Mexican-american males or juvenile delinquents</a:t>
            </a:r>
            <a:r>
              <a:rPr lang="es" sz="1400">
                <a:latin typeface="Quattrocento Sans"/>
                <a:ea typeface="Quattrocento Sans"/>
                <a:cs typeface="Quattrocento Sans"/>
                <a:sym typeface="Quattrocento Sans"/>
              </a:rPr>
              <a:t>. KCET. Retrieved April 29, 2022, from https://www.kcet.org/shows/artbound/pachucos-not-just-mexican-american-males-or-juvenile-delinquents </a:t>
            </a:r>
            <a:endParaRPr sz="1400">
              <a:latin typeface="Quattrocento Sans"/>
              <a:ea typeface="Quattrocento Sans"/>
              <a:cs typeface="Quattrocento Sans"/>
              <a:sym typeface="Quattrocento Sans"/>
            </a:endParaRPr>
          </a:p>
          <a:p>
            <a:pPr indent="0" lvl="0" marL="0" rtl="0" algn="l">
              <a:spcBef>
                <a:spcPts val="0"/>
              </a:spcBef>
              <a:spcAft>
                <a:spcPts val="0"/>
              </a:spcAft>
              <a:buNone/>
            </a:pPr>
            <a:r>
              <a:t/>
            </a:r>
            <a:endParaRPr sz="1400">
              <a:latin typeface="Quattrocento Sans"/>
              <a:ea typeface="Quattrocento Sans"/>
              <a:cs typeface="Quattrocento Sans"/>
              <a:sym typeface="Quattrocento Sans"/>
            </a:endParaRPr>
          </a:p>
          <a:p>
            <a:pPr indent="0" lvl="0" marL="0" rtl="0" algn="l">
              <a:spcBef>
                <a:spcPts val="0"/>
              </a:spcBef>
              <a:spcAft>
                <a:spcPts val="0"/>
              </a:spcAft>
              <a:buNone/>
            </a:pPr>
            <a:r>
              <a:rPr lang="es" sz="1400">
                <a:latin typeface="Quattrocento Sans"/>
                <a:ea typeface="Quattrocento Sans"/>
                <a:cs typeface="Quattrocento Sans"/>
                <a:sym typeface="Quattrocento Sans"/>
              </a:rPr>
              <a:t>Macías, Anthony. “Bringing Music to the People: Race, Urban Culture, and Municipal Politics in Postwar Los Angeles.” American Quarterly, vol. 56, no. 3, 2004, pp. 693–717, http://www.jstor.org/stable/40068239. Accessed 30 Apr. 2022.</a:t>
            </a:r>
            <a:endParaRPr sz="1400">
              <a:latin typeface="Quattrocento Sans"/>
              <a:ea typeface="Quattrocento Sans"/>
              <a:cs typeface="Quattrocento Sans"/>
              <a:sym typeface="Quattrocento Sans"/>
            </a:endParaRPr>
          </a:p>
          <a:p>
            <a:pPr indent="0" lvl="0" marL="457200" rtl="0" algn="l">
              <a:spcBef>
                <a:spcPts val="1000"/>
              </a:spcBef>
              <a:spcAft>
                <a:spcPts val="0"/>
              </a:spcAft>
              <a:buNone/>
            </a:pPr>
            <a:r>
              <a:t/>
            </a:r>
            <a:endParaRPr b="0" sz="1500">
              <a:latin typeface="Quattrocento Sans"/>
              <a:ea typeface="Quattrocento Sans"/>
              <a:cs typeface="Quattrocento Sans"/>
              <a:sym typeface="Quattrocento Sans"/>
            </a:endParaRPr>
          </a:p>
        </p:txBody>
      </p:sp>
      <p:sp>
        <p:nvSpPr>
          <p:cNvPr id="323" name="Google Shape;323;p33"/>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pic>
        <p:nvPicPr>
          <p:cNvPr id="328" name="Google Shape;328;p34"/>
          <p:cNvPicPr preferRelativeResize="0"/>
          <p:nvPr/>
        </p:nvPicPr>
        <p:blipFill rotWithShape="1">
          <a:blip r:embed="rId4">
            <a:alphaModFix/>
          </a:blip>
          <a:srcRect b="0" l="15045" r="15038" t="0"/>
          <a:stretch/>
        </p:blipFill>
        <p:spPr>
          <a:xfrm>
            <a:off x="0" y="769851"/>
            <a:ext cx="5433952" cy="4373650"/>
          </a:xfrm>
          <a:prstGeom prst="rect">
            <a:avLst/>
          </a:prstGeom>
          <a:noFill/>
          <a:ln>
            <a:noFill/>
          </a:ln>
        </p:spPr>
      </p:pic>
      <p:pic>
        <p:nvPicPr>
          <p:cNvPr id="329" name="Google Shape;329;p34"/>
          <p:cNvPicPr preferRelativeResize="0"/>
          <p:nvPr/>
        </p:nvPicPr>
        <p:blipFill rotWithShape="1">
          <a:blip r:embed="rId5">
            <a:alphaModFix/>
          </a:blip>
          <a:srcRect b="0" l="0" r="0" t="0"/>
          <a:stretch/>
        </p:blipFill>
        <p:spPr>
          <a:xfrm>
            <a:off x="13" y="0"/>
            <a:ext cx="9143976" cy="5143500"/>
          </a:xfrm>
          <a:prstGeom prst="rect">
            <a:avLst/>
          </a:prstGeom>
          <a:noFill/>
          <a:ln>
            <a:noFill/>
          </a:ln>
        </p:spPr>
      </p:pic>
      <p:sp>
        <p:nvSpPr>
          <p:cNvPr id="330" name="Google Shape;330;p34"/>
          <p:cNvSpPr txBox="1"/>
          <p:nvPr>
            <p:ph type="title"/>
          </p:nvPr>
        </p:nvSpPr>
        <p:spPr>
          <a:xfrm>
            <a:off x="1107454" y="3547000"/>
            <a:ext cx="69291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For more information or to get involved </a:t>
            </a:r>
            <a:endParaRPr/>
          </a:p>
          <a:p>
            <a:pPr indent="0" lvl="0" marL="0" rtl="0" algn="ctr">
              <a:spcBef>
                <a:spcPts val="0"/>
              </a:spcBef>
              <a:spcAft>
                <a:spcPts val="0"/>
              </a:spcAft>
              <a:buNone/>
            </a:pPr>
            <a:r>
              <a:rPr lang="es"/>
              <a:t>Contact us! </a:t>
            </a:r>
            <a:endParaRPr/>
          </a:p>
          <a:p>
            <a:pPr indent="0" lvl="0" marL="0" rtl="0" algn="ctr">
              <a:spcBef>
                <a:spcPts val="0"/>
              </a:spcBef>
              <a:spcAft>
                <a:spcPts val="0"/>
              </a:spcAft>
              <a:buNone/>
            </a:pPr>
            <a:r>
              <a:rPr lang="es" u="sng">
                <a:hlinkClick r:id="rId6"/>
              </a:rPr>
              <a:t>www.idabwellseducationproject.org</a:t>
            </a:r>
            <a:br>
              <a:rPr lang="es"/>
            </a:br>
            <a:endParaRPr/>
          </a:p>
          <a:p>
            <a:pPr indent="0" lvl="0" marL="0" rtl="0" algn="ctr">
              <a:spcBef>
                <a:spcPts val="0"/>
              </a:spcBef>
              <a:spcAft>
                <a:spcPts val="0"/>
              </a:spcAft>
              <a:buNone/>
            </a:pPr>
            <a:r>
              <a:rPr lang="es"/>
              <a:t>Facebook: </a:t>
            </a:r>
            <a:r>
              <a:rPr b="0" lang="es" sz="2100" u="sng">
                <a:hlinkClick r:id="rId7"/>
              </a:rPr>
              <a:t>https://www.facebook.com/IdaBWellsEducationProject</a:t>
            </a:r>
            <a:br>
              <a:rPr lang="es" sz="2100"/>
            </a:br>
            <a:r>
              <a:rPr lang="es"/>
              <a:t>Twitter: </a:t>
            </a:r>
            <a:r>
              <a:rPr b="0" lang="es"/>
              <a:t>@IdaBWellsEdProj</a:t>
            </a:r>
            <a:endParaRPr b="0"/>
          </a:p>
          <a:p>
            <a:pPr indent="0" lvl="0" marL="0" rtl="0" algn="ctr">
              <a:spcBef>
                <a:spcPts val="0"/>
              </a:spcBef>
              <a:spcAft>
                <a:spcPts val="0"/>
              </a:spcAft>
              <a:buNone/>
            </a:pPr>
            <a:r>
              <a:rPr lang="es"/>
              <a:t>Email: </a:t>
            </a:r>
            <a:r>
              <a:rPr b="0" lang="es"/>
              <a:t>info@idabwellseducationproject.org</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 name="Shape 334"/>
        <p:cNvGrpSpPr/>
        <p:nvPr/>
      </p:nvGrpSpPr>
      <p:grpSpPr>
        <a:xfrm>
          <a:off x="0" y="0"/>
          <a:ext cx="0" cy="0"/>
          <a:chOff x="0" y="0"/>
          <a:chExt cx="0" cy="0"/>
        </a:xfrm>
      </p:grpSpPr>
      <p:pic>
        <p:nvPicPr>
          <p:cNvPr id="335" name="Google Shape;335;p35"/>
          <p:cNvPicPr preferRelativeResize="0"/>
          <p:nvPr/>
        </p:nvPicPr>
        <p:blipFill rotWithShape="1">
          <a:blip r:embed="rId4">
            <a:alphaModFix/>
          </a:blip>
          <a:srcRect b="0" l="15045" r="15038" t="0"/>
          <a:stretch/>
        </p:blipFill>
        <p:spPr>
          <a:xfrm>
            <a:off x="0" y="769851"/>
            <a:ext cx="5433952" cy="4373650"/>
          </a:xfrm>
          <a:prstGeom prst="rect">
            <a:avLst/>
          </a:prstGeom>
          <a:noFill/>
          <a:ln>
            <a:noFill/>
          </a:ln>
        </p:spPr>
      </p:pic>
      <p:pic>
        <p:nvPicPr>
          <p:cNvPr id="336" name="Google Shape;336;p35"/>
          <p:cNvPicPr preferRelativeResize="0"/>
          <p:nvPr/>
        </p:nvPicPr>
        <p:blipFill rotWithShape="1">
          <a:blip r:embed="rId5">
            <a:alphaModFix/>
          </a:blip>
          <a:srcRect b="0" l="0" r="0" t="0"/>
          <a:stretch/>
        </p:blipFill>
        <p:spPr>
          <a:xfrm>
            <a:off x="13" y="0"/>
            <a:ext cx="9143976" cy="5143500"/>
          </a:xfrm>
          <a:prstGeom prst="rect">
            <a:avLst/>
          </a:prstGeom>
          <a:noFill/>
          <a:ln>
            <a:noFill/>
          </a:ln>
        </p:spPr>
      </p:pic>
      <p:sp>
        <p:nvSpPr>
          <p:cNvPr id="337" name="Google Shape;337;p35"/>
          <p:cNvSpPr txBox="1"/>
          <p:nvPr>
            <p:ph type="title"/>
          </p:nvPr>
        </p:nvSpPr>
        <p:spPr>
          <a:xfrm>
            <a:off x="1289854" y="3520300"/>
            <a:ext cx="69291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s"/>
              <a:t> </a:t>
            </a:r>
            <a:r>
              <a:rPr lang="es" sz="1600"/>
              <a:t>© Lesson Plans Copyright 2022</a:t>
            </a:r>
            <a:endParaRPr sz="1600"/>
          </a:p>
          <a:p>
            <a:pPr indent="0" lvl="0" marL="0" rtl="0" algn="ctr">
              <a:spcBef>
                <a:spcPts val="0"/>
              </a:spcBef>
              <a:spcAft>
                <a:spcPts val="0"/>
              </a:spcAft>
              <a:buNone/>
            </a:pPr>
            <a:r>
              <a:rPr lang="es" sz="1600"/>
              <a:t> Content may be reproduced with credit to the Ida B. Wells Education Project. </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rPr lang="es" sz="1600"/>
              <a:t>All materials are made publicly available for teaching, learning, educational and personal use only. We are a community of educators sharing materials for the purpose of furthering education on these topics. </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rPr lang="es" sz="1600"/>
              <a:t>Items may be protected by the U.S. Copyright Law (Title 17,U.S.C.). Usage of some items may also be subject to additional restrictions imposed by the copyright owner and/or the producing institution.</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1"/>
          <p:cNvPicPr preferRelativeResize="0"/>
          <p:nvPr/>
        </p:nvPicPr>
        <p:blipFill rotWithShape="1">
          <a:blip r:embed="rId3">
            <a:alphaModFix/>
          </a:blip>
          <a:srcRect b="0" l="0" r="29567" t="0"/>
          <a:stretch/>
        </p:blipFill>
        <p:spPr>
          <a:xfrm>
            <a:off x="3974200" y="0"/>
            <a:ext cx="5169802" cy="4899400"/>
          </a:xfrm>
          <a:prstGeom prst="rect">
            <a:avLst/>
          </a:prstGeom>
          <a:noFill/>
          <a:ln>
            <a:noFill/>
          </a:ln>
        </p:spPr>
      </p:pic>
      <p:sp>
        <p:nvSpPr>
          <p:cNvPr id="67" name="Google Shape;67;p11"/>
          <p:cNvSpPr txBox="1"/>
          <p:nvPr>
            <p:ph idx="4294967295" type="title"/>
          </p:nvPr>
        </p:nvSpPr>
        <p:spPr>
          <a:xfrm>
            <a:off x="402700" y="250485"/>
            <a:ext cx="35715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Vocabulary: </a:t>
            </a:r>
            <a:endParaRPr>
              <a:solidFill>
                <a:schemeClr val="dk2"/>
              </a:solidFill>
              <a:latin typeface="Oswald"/>
              <a:ea typeface="Oswald"/>
              <a:cs typeface="Oswald"/>
              <a:sym typeface="Oswald"/>
            </a:endParaRPr>
          </a:p>
        </p:txBody>
      </p:sp>
      <p:sp>
        <p:nvSpPr>
          <p:cNvPr id="68" name="Google Shape;68;p11"/>
          <p:cNvSpPr txBox="1"/>
          <p:nvPr>
            <p:ph idx="4294967295" type="subTitle"/>
          </p:nvPr>
        </p:nvSpPr>
        <p:spPr>
          <a:xfrm>
            <a:off x="303100" y="968351"/>
            <a:ext cx="35076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Omit: </a:t>
            </a:r>
            <a:r>
              <a:rPr lang="es" sz="1700">
                <a:solidFill>
                  <a:schemeClr val="dk2"/>
                </a:solidFill>
                <a:latin typeface="Quattrocento Sans"/>
                <a:ea typeface="Quattrocento Sans"/>
                <a:cs typeface="Quattrocento Sans"/>
                <a:sym typeface="Quattrocento Sans"/>
              </a:rPr>
              <a:t>leave out or exclude (someone or something), either intentionally or forgetfully.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Lie of omission: </a:t>
            </a:r>
            <a:r>
              <a:rPr lang="es" sz="1700">
                <a:solidFill>
                  <a:schemeClr val="dk2"/>
                </a:solidFill>
                <a:latin typeface="Quattrocento Sans"/>
                <a:ea typeface="Quattrocento Sans"/>
                <a:cs typeface="Quattrocento Sans"/>
                <a:sym typeface="Quattrocento Sans"/>
              </a:rPr>
              <a:t>occurs when an important fact is left out in order to foster a misconception.</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Bias:</a:t>
            </a:r>
            <a:r>
              <a:rPr lang="es" sz="1700">
                <a:solidFill>
                  <a:schemeClr val="dk2"/>
                </a:solidFill>
                <a:latin typeface="Quattrocento Sans"/>
                <a:ea typeface="Quattrocento Sans"/>
                <a:cs typeface="Quattrocento Sans"/>
                <a:sym typeface="Quattrocento Sans"/>
              </a:rPr>
              <a:t> prejudice in favor of or against one thing, person, or group compared with another, usually in a way considered to be unfair.</a:t>
            </a:r>
            <a:endParaRPr sz="1700">
              <a:solidFill>
                <a:schemeClr val="dk2"/>
              </a:solidFill>
              <a:latin typeface="Quattrocento Sans"/>
              <a:ea typeface="Quattrocento Sans"/>
              <a:cs typeface="Quattrocento Sans"/>
              <a:sym typeface="Quattrocento Sans"/>
            </a:endParaRPr>
          </a:p>
        </p:txBody>
      </p:sp>
      <p:cxnSp>
        <p:nvCxnSpPr>
          <p:cNvPr id="69" name="Google Shape;69;p11"/>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70" name="Google Shape;70;p11"/>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71" name="Google Shape;71;p11"/>
          <p:cNvPicPr preferRelativeResize="0"/>
          <p:nvPr/>
        </p:nvPicPr>
        <p:blipFill>
          <a:blip r:embed="rId4">
            <a:alphaModFix/>
          </a:blip>
          <a:stretch>
            <a:fillRect/>
          </a:stretch>
        </p:blipFill>
        <p:spPr>
          <a:xfrm>
            <a:off x="0" y="4846750"/>
            <a:ext cx="5169796" cy="296750"/>
          </a:xfrm>
          <a:prstGeom prst="rect">
            <a:avLst/>
          </a:prstGeom>
          <a:noFill/>
          <a:ln>
            <a:noFill/>
          </a:ln>
        </p:spPr>
      </p:pic>
      <p:pic>
        <p:nvPicPr>
          <p:cNvPr id="72" name="Google Shape;72;p11"/>
          <p:cNvPicPr preferRelativeResize="0"/>
          <p:nvPr/>
        </p:nvPicPr>
        <p:blipFill>
          <a:blip r:embed="rId4">
            <a:alphaModFix/>
          </a:blip>
          <a:stretch>
            <a:fillRect/>
          </a:stretch>
        </p:blipFill>
        <p:spPr>
          <a:xfrm>
            <a:off x="3974209" y="4846750"/>
            <a:ext cx="5169796" cy="296750"/>
          </a:xfrm>
          <a:prstGeom prst="rect">
            <a:avLst/>
          </a:prstGeom>
          <a:noFill/>
          <a:ln>
            <a:noFill/>
          </a:ln>
        </p:spPr>
      </p:pic>
      <p:sp>
        <p:nvSpPr>
          <p:cNvPr id="73" name="Google Shape;73;p11"/>
          <p:cNvSpPr txBox="1"/>
          <p:nvPr/>
        </p:nvSpPr>
        <p:spPr>
          <a:xfrm>
            <a:off x="4505975" y="1443050"/>
            <a:ext cx="4340100" cy="16932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a:solidFill>
                  <a:schemeClr val="dk1"/>
                </a:solidFill>
                <a:latin typeface="Open Sans"/>
                <a:ea typeface="Open Sans"/>
                <a:cs typeface="Open Sans"/>
                <a:sym typeface="Open Sans"/>
              </a:rPr>
              <a:t>Discussion Questions: </a:t>
            </a:r>
            <a:endParaRPr b="1">
              <a:solidFill>
                <a:schemeClr val="dk1"/>
              </a:solidFill>
              <a:latin typeface="Open Sans"/>
              <a:ea typeface="Open Sans"/>
              <a:cs typeface="Open Sans"/>
              <a:sym typeface="Open Sans"/>
            </a:endParaRPr>
          </a:p>
          <a:p>
            <a:pPr indent="0" lvl="0" marL="0" rtl="0" algn="l">
              <a:spcBef>
                <a:spcPts val="0"/>
              </a:spcBef>
              <a:spcAft>
                <a:spcPts val="0"/>
              </a:spcAft>
              <a:buNone/>
            </a:pPr>
            <a:br>
              <a:rPr lang="es">
                <a:solidFill>
                  <a:schemeClr val="dk1"/>
                </a:solidFill>
                <a:latin typeface="Open Sans Light"/>
                <a:ea typeface="Open Sans Light"/>
                <a:cs typeface="Open Sans Light"/>
                <a:sym typeface="Open Sans Light"/>
              </a:rPr>
            </a:br>
            <a:r>
              <a:rPr b="1" lang="es">
                <a:solidFill>
                  <a:schemeClr val="dk1"/>
                </a:solidFill>
                <a:latin typeface="Open Sans"/>
                <a:ea typeface="Open Sans"/>
                <a:cs typeface="Open Sans"/>
                <a:sym typeface="Open Sans"/>
              </a:rPr>
              <a:t>Have you ever experienced bias or omission in a history class before? </a:t>
            </a:r>
            <a:br>
              <a:rPr b="1" lang="es">
                <a:solidFill>
                  <a:schemeClr val="dk1"/>
                </a:solidFill>
                <a:latin typeface="Open Sans"/>
                <a:ea typeface="Open Sans"/>
                <a:cs typeface="Open Sans"/>
                <a:sym typeface="Open Sans"/>
              </a:rPr>
            </a:br>
            <a:endParaRPr b="1">
              <a:solidFill>
                <a:schemeClr val="dk1"/>
              </a:solidFill>
              <a:latin typeface="Open Sans"/>
              <a:ea typeface="Open Sans"/>
              <a:cs typeface="Open Sans"/>
              <a:sym typeface="Open Sans"/>
            </a:endParaRPr>
          </a:p>
          <a:p>
            <a:pPr indent="0" lvl="0" marL="0" rtl="0" algn="l">
              <a:spcBef>
                <a:spcPts val="0"/>
              </a:spcBef>
              <a:spcAft>
                <a:spcPts val="0"/>
              </a:spcAft>
              <a:buNone/>
            </a:pPr>
            <a:r>
              <a:rPr b="1" lang="es">
                <a:solidFill>
                  <a:schemeClr val="dk1"/>
                </a:solidFill>
                <a:latin typeface="Open Sans"/>
                <a:ea typeface="Open Sans"/>
                <a:cs typeface="Open Sans"/>
                <a:sym typeface="Open Sans"/>
              </a:rPr>
              <a:t>Have you ever felt like an official source wasn’t telling you the whole story? </a:t>
            </a:r>
            <a:endParaRPr b="1">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pic>
        <p:nvPicPr>
          <p:cNvPr id="78" name="Google Shape;78;p12"/>
          <p:cNvPicPr preferRelativeResize="0"/>
          <p:nvPr/>
        </p:nvPicPr>
        <p:blipFill rotWithShape="1">
          <a:blip r:embed="rId4">
            <a:alphaModFix/>
          </a:blip>
          <a:srcRect b="0" l="15045" r="15038" t="0"/>
          <a:stretch/>
        </p:blipFill>
        <p:spPr>
          <a:xfrm>
            <a:off x="0" y="769851"/>
            <a:ext cx="5433952" cy="4373650"/>
          </a:xfrm>
          <a:prstGeom prst="rect">
            <a:avLst/>
          </a:prstGeom>
          <a:noFill/>
          <a:ln>
            <a:noFill/>
          </a:ln>
        </p:spPr>
      </p:pic>
      <p:pic>
        <p:nvPicPr>
          <p:cNvPr id="79" name="Google Shape;79;p12"/>
          <p:cNvPicPr preferRelativeResize="0"/>
          <p:nvPr/>
        </p:nvPicPr>
        <p:blipFill rotWithShape="1">
          <a:blip r:embed="rId5">
            <a:alphaModFix/>
          </a:blip>
          <a:srcRect b="0" l="0" r="0" t="0"/>
          <a:stretch/>
        </p:blipFill>
        <p:spPr>
          <a:xfrm>
            <a:off x="13" y="0"/>
            <a:ext cx="9143976" cy="5143500"/>
          </a:xfrm>
          <a:prstGeom prst="rect">
            <a:avLst/>
          </a:prstGeom>
          <a:noFill/>
          <a:ln>
            <a:noFill/>
          </a:ln>
        </p:spPr>
      </p:pic>
      <p:sp>
        <p:nvSpPr>
          <p:cNvPr id="80" name="Google Shape;80;p12"/>
          <p:cNvSpPr txBox="1"/>
          <p:nvPr>
            <p:ph type="title"/>
          </p:nvPr>
        </p:nvSpPr>
        <p:spPr>
          <a:xfrm>
            <a:off x="563474" y="3254850"/>
            <a:ext cx="82764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1900">
                <a:latin typeface="Quattrocento Sans"/>
                <a:ea typeface="Quattrocento Sans"/>
                <a:cs typeface="Quattrocento Sans"/>
                <a:sym typeface="Quattrocento Sans"/>
              </a:rPr>
              <a:t>“History written by the victors always erases resistance.</a:t>
            </a:r>
            <a:br>
              <a:rPr lang="es" sz="1900">
                <a:latin typeface="Quattrocento Sans"/>
                <a:ea typeface="Quattrocento Sans"/>
                <a:cs typeface="Quattrocento Sans"/>
                <a:sym typeface="Quattrocento Sans"/>
              </a:rPr>
            </a:br>
            <a:r>
              <a:rPr lang="es" sz="1900">
                <a:latin typeface="Quattrocento Sans"/>
                <a:ea typeface="Quattrocento Sans"/>
                <a:cs typeface="Quattrocento Sans"/>
                <a:sym typeface="Quattrocento Sans"/>
              </a:rPr>
              <a:t> And those of us who live in the wake / ruins learn that we were inferior and needed to be conquered and enslaved.</a:t>
            </a:r>
            <a:br>
              <a:rPr lang="es" sz="1900">
                <a:latin typeface="Quattrocento Sans"/>
                <a:ea typeface="Quattrocento Sans"/>
                <a:cs typeface="Quattrocento Sans"/>
                <a:sym typeface="Quattrocento Sans"/>
              </a:rPr>
            </a:br>
            <a:r>
              <a:rPr lang="es" sz="1900">
                <a:latin typeface="Quattrocento Sans"/>
                <a:ea typeface="Quattrocento Sans"/>
                <a:cs typeface="Quattrocento Sans"/>
                <a:sym typeface="Quattrocento Sans"/>
              </a:rPr>
              <a:t> </a:t>
            </a:r>
            <a:endParaRPr sz="1900">
              <a:latin typeface="Quattrocento Sans"/>
              <a:ea typeface="Quattrocento Sans"/>
              <a:cs typeface="Quattrocento Sans"/>
              <a:sym typeface="Quattrocento Sans"/>
            </a:endParaRPr>
          </a:p>
          <a:p>
            <a:pPr indent="0" lvl="0" marL="0" rtl="0" algn="ctr">
              <a:spcBef>
                <a:spcPts val="0"/>
              </a:spcBef>
              <a:spcAft>
                <a:spcPts val="0"/>
              </a:spcAft>
              <a:buNone/>
            </a:pPr>
            <a:r>
              <a:rPr lang="es" sz="1900">
                <a:latin typeface="Quattrocento Sans"/>
                <a:ea typeface="Quattrocento Sans"/>
                <a:cs typeface="Quattrocento Sans"/>
                <a:sym typeface="Quattrocento Sans"/>
              </a:rPr>
              <a:t>This is the afterlife of slavery that the victors need us to inhabit. </a:t>
            </a:r>
            <a:endParaRPr sz="1900">
              <a:latin typeface="Quattrocento Sans"/>
              <a:ea typeface="Quattrocento Sans"/>
              <a:cs typeface="Quattrocento Sans"/>
              <a:sym typeface="Quattrocento Sans"/>
            </a:endParaRPr>
          </a:p>
          <a:p>
            <a:pPr indent="0" lvl="0" marL="0" rtl="0" algn="ctr">
              <a:spcBef>
                <a:spcPts val="0"/>
              </a:spcBef>
              <a:spcAft>
                <a:spcPts val="0"/>
              </a:spcAft>
              <a:buNone/>
            </a:pPr>
            <a:r>
              <a:rPr lang="es" sz="1900">
                <a:latin typeface="Quattrocento Sans"/>
                <a:ea typeface="Quattrocento Sans"/>
                <a:cs typeface="Quattrocento Sans"/>
                <a:sym typeface="Quattrocento Sans"/>
              </a:rPr>
              <a:t>One in which we have already lost and have accepted our fate</a:t>
            </a:r>
            <a:br>
              <a:rPr lang="es" sz="1900">
                <a:latin typeface="Quattrocento Sans"/>
                <a:ea typeface="Quattrocento Sans"/>
                <a:cs typeface="Quattrocento Sans"/>
                <a:sym typeface="Quattrocento Sans"/>
              </a:rPr>
            </a:br>
            <a:r>
              <a:rPr lang="es" sz="1900">
                <a:latin typeface="Quattrocento Sans"/>
                <a:ea typeface="Quattrocento Sans"/>
                <a:cs typeface="Quattrocento Sans"/>
                <a:sym typeface="Quattrocento Sans"/>
              </a:rPr>
              <a:t> as handed to us.”</a:t>
            </a:r>
            <a:endParaRPr sz="1900">
              <a:latin typeface="Quattrocento Sans"/>
              <a:ea typeface="Quattrocento Sans"/>
              <a:cs typeface="Quattrocento Sans"/>
              <a:sym typeface="Quattrocento Sans"/>
            </a:endParaRPr>
          </a:p>
          <a:p>
            <a:pPr indent="-349250" lvl="0" marL="457200" rtl="0" algn="r">
              <a:spcBef>
                <a:spcPts val="0"/>
              </a:spcBef>
              <a:spcAft>
                <a:spcPts val="0"/>
              </a:spcAft>
              <a:buSzPts val="1900"/>
              <a:buFont typeface="Quattrocento Sans"/>
              <a:buChar char="-"/>
            </a:pPr>
            <a:r>
              <a:rPr lang="es" sz="1900">
                <a:latin typeface="Quattrocento Sans"/>
                <a:ea typeface="Quattrocento Sans"/>
                <a:cs typeface="Quattrocento Sans"/>
                <a:sym typeface="Quattrocento Sans"/>
              </a:rPr>
              <a:t>Dr. Rebecca Hall, </a:t>
            </a:r>
            <a:r>
              <a:rPr i="1" lang="es" sz="1900">
                <a:latin typeface="Quattrocento Sans"/>
                <a:ea typeface="Quattrocento Sans"/>
                <a:cs typeface="Quattrocento Sans"/>
                <a:sym typeface="Quattrocento Sans"/>
              </a:rPr>
              <a:t>Wake </a:t>
            </a:r>
            <a:endParaRPr i="1" sz="2100">
              <a:latin typeface="Quattrocento Sans"/>
              <a:ea typeface="Quattrocento Sans"/>
              <a:cs typeface="Quattrocento Sans"/>
              <a:sym typeface="Quattrocento Sans"/>
            </a:endParaRPr>
          </a:p>
        </p:txBody>
      </p:sp>
      <p:sp>
        <p:nvSpPr>
          <p:cNvPr id="81" name="Google Shape;81;p12"/>
          <p:cNvSpPr txBox="1"/>
          <p:nvPr/>
        </p:nvSpPr>
        <p:spPr>
          <a:xfrm>
            <a:off x="4716675" y="4243975"/>
            <a:ext cx="4123200" cy="7389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s" sz="1200">
                <a:solidFill>
                  <a:schemeClr val="dk1"/>
                </a:solidFill>
                <a:latin typeface="Open Sans"/>
                <a:ea typeface="Open Sans"/>
                <a:cs typeface="Open Sans"/>
                <a:sym typeface="Open Sans"/>
              </a:rPr>
              <a:t>Discussion Question: </a:t>
            </a:r>
            <a:endParaRPr b="1" sz="1200">
              <a:solidFill>
                <a:schemeClr val="dk1"/>
              </a:solidFill>
              <a:latin typeface="Open Sans"/>
              <a:ea typeface="Open Sans"/>
              <a:cs typeface="Open Sans"/>
              <a:sym typeface="Open Sans"/>
            </a:endParaRPr>
          </a:p>
          <a:p>
            <a:pPr indent="0" lvl="0" marL="0" rtl="0" algn="l">
              <a:spcBef>
                <a:spcPts val="0"/>
              </a:spcBef>
              <a:spcAft>
                <a:spcPts val="0"/>
              </a:spcAft>
              <a:buNone/>
            </a:pPr>
            <a:r>
              <a:rPr lang="es" sz="1200">
                <a:solidFill>
                  <a:schemeClr val="dk1"/>
                </a:solidFill>
                <a:latin typeface="Open Sans Light"/>
                <a:ea typeface="Open Sans Light"/>
                <a:cs typeface="Open Sans Light"/>
                <a:sym typeface="Open Sans Light"/>
              </a:rPr>
              <a:t>What is the relationship between bias in historical narratives and the present day- according to this author? </a:t>
            </a:r>
            <a:endParaRPr b="1" sz="120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p:nvPr/>
        </p:nvSpPr>
        <p:spPr>
          <a:xfrm>
            <a:off x="4244700" y="-1375"/>
            <a:ext cx="48993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87" name="Google Shape;87;p13"/>
          <p:cNvSpPr txBox="1"/>
          <p:nvPr/>
        </p:nvSpPr>
        <p:spPr>
          <a:xfrm>
            <a:off x="16681609" y="444510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s" sz="1300">
                <a:solidFill>
                  <a:srgbClr val="FFFFFF"/>
                </a:solidFill>
                <a:latin typeface="Quicksand Light"/>
                <a:ea typeface="Quicksand Light"/>
                <a:cs typeface="Quicksand Light"/>
                <a:sym typeface="Quicksand Light"/>
              </a:rPr>
              <a:t>‹#›</a:t>
            </a:fld>
            <a:endParaRPr sz="1300">
              <a:solidFill>
                <a:srgbClr val="FFFFFF"/>
              </a:solidFill>
              <a:latin typeface="Quicksand Light"/>
              <a:ea typeface="Quicksand Light"/>
              <a:cs typeface="Quicksand Light"/>
              <a:sym typeface="Quicksand Light"/>
            </a:endParaRPr>
          </a:p>
        </p:txBody>
      </p:sp>
      <p:sp>
        <p:nvSpPr>
          <p:cNvPr id="88" name="Google Shape;88;p13"/>
          <p:cNvSpPr txBox="1"/>
          <p:nvPr>
            <p:ph idx="4294967295" type="body"/>
          </p:nvPr>
        </p:nvSpPr>
        <p:spPr>
          <a:xfrm>
            <a:off x="4463250" y="292125"/>
            <a:ext cx="4462200" cy="4126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sz="1600">
                <a:solidFill>
                  <a:srgbClr val="FFFFFF"/>
                </a:solidFill>
                <a:latin typeface="Quattrocento Sans"/>
                <a:ea typeface="Quattrocento Sans"/>
                <a:cs typeface="Quattrocento Sans"/>
                <a:sym typeface="Quattrocento Sans"/>
              </a:rPr>
              <a:t>“We must defend the dead and fight the violence inflicted on them by erasure from the historical record.” </a:t>
            </a:r>
            <a:endParaRPr b="1" sz="1600">
              <a:solidFill>
                <a:srgbClr val="FFFFFF"/>
              </a:solidFill>
              <a:latin typeface="Quattrocento Sans"/>
              <a:ea typeface="Quattrocento Sans"/>
              <a:cs typeface="Quattrocento Sans"/>
              <a:sym typeface="Quattrocento Sans"/>
            </a:endParaRPr>
          </a:p>
          <a:p>
            <a:pPr indent="0" lvl="0" marL="0" rtl="0" algn="l">
              <a:lnSpc>
                <a:spcPct val="115000"/>
              </a:lnSpc>
              <a:spcBef>
                <a:spcPts val="0"/>
              </a:spcBef>
              <a:spcAft>
                <a:spcPts val="0"/>
              </a:spcAft>
              <a:buClr>
                <a:schemeClr val="dk1"/>
              </a:buClr>
              <a:buSzPts val="1100"/>
              <a:buFont typeface="Arial"/>
              <a:buNone/>
            </a:pPr>
            <a:r>
              <a:t/>
            </a:r>
            <a:endParaRPr b="1" sz="1600">
              <a:solidFill>
                <a:srgbClr val="FFFFFF"/>
              </a:solidFill>
              <a:latin typeface="Quattrocento Sans"/>
              <a:ea typeface="Quattrocento Sans"/>
              <a:cs typeface="Quattrocento Sans"/>
              <a:sym typeface="Quattrocento Sans"/>
            </a:endParaRPr>
          </a:p>
          <a:p>
            <a:pPr indent="0" lvl="0" marL="0" rtl="0" algn="l">
              <a:lnSpc>
                <a:spcPct val="115000"/>
              </a:lnSpc>
              <a:spcBef>
                <a:spcPts val="0"/>
              </a:spcBef>
              <a:spcAft>
                <a:spcPts val="0"/>
              </a:spcAft>
              <a:buClr>
                <a:schemeClr val="dk1"/>
              </a:buClr>
              <a:buSzPts val="1100"/>
              <a:buFont typeface="Arial"/>
              <a:buNone/>
            </a:pPr>
            <a:r>
              <a:rPr b="1" lang="es" sz="1600">
                <a:solidFill>
                  <a:srgbClr val="FFFFFF"/>
                </a:solidFill>
                <a:latin typeface="Quattrocento Sans"/>
                <a:ea typeface="Quattrocento Sans"/>
                <a:cs typeface="Quattrocento Sans"/>
                <a:sym typeface="Quattrocento Sans"/>
              </a:rPr>
              <a:t>“When we go back and </a:t>
            </a:r>
            <a:r>
              <a:rPr b="1" lang="es" sz="1600">
                <a:solidFill>
                  <a:srgbClr val="FFFFFF"/>
                </a:solidFill>
                <a:latin typeface="Quattrocento Sans"/>
                <a:ea typeface="Quattrocento Sans"/>
                <a:cs typeface="Quattrocento Sans"/>
                <a:sym typeface="Quattrocento Sans"/>
              </a:rPr>
              <a:t>retrieve</a:t>
            </a:r>
            <a:r>
              <a:rPr b="1" lang="es" sz="1600">
                <a:solidFill>
                  <a:srgbClr val="FFFFFF"/>
                </a:solidFill>
                <a:latin typeface="Quattrocento Sans"/>
                <a:ea typeface="Quattrocento Sans"/>
                <a:cs typeface="Quattrocento Sans"/>
                <a:sym typeface="Quattrocento Sans"/>
              </a:rPr>
              <a:t> our past, our legacy of resistance through impossible odds, our way out of no way, we redress the void of origins that would erase us. We empower and bring joy to our present. This is ancestry in progress, and it is our superpower. “ </a:t>
            </a:r>
            <a:endParaRPr b="1" sz="1600">
              <a:solidFill>
                <a:srgbClr val="FFFFFF"/>
              </a:solidFill>
              <a:latin typeface="Quattrocento Sans"/>
              <a:ea typeface="Quattrocento Sans"/>
              <a:cs typeface="Quattrocento Sans"/>
              <a:sym typeface="Quattrocento Sans"/>
            </a:endParaRPr>
          </a:p>
          <a:p>
            <a:pPr indent="0" lvl="0" marL="0" rtl="0" algn="l">
              <a:lnSpc>
                <a:spcPct val="115000"/>
              </a:lnSpc>
              <a:spcBef>
                <a:spcPts val="0"/>
              </a:spcBef>
              <a:spcAft>
                <a:spcPts val="0"/>
              </a:spcAft>
              <a:buClr>
                <a:schemeClr val="dk1"/>
              </a:buClr>
              <a:buSzPts val="1100"/>
              <a:buFont typeface="Arial"/>
              <a:buNone/>
            </a:pPr>
            <a:r>
              <a:t/>
            </a:r>
            <a:endParaRPr b="1" sz="1500">
              <a:solidFill>
                <a:srgbClr val="FFFFFF"/>
              </a:solidFill>
              <a:latin typeface="Quattrocento Sans"/>
              <a:ea typeface="Quattrocento Sans"/>
              <a:cs typeface="Quattrocento Sans"/>
              <a:sym typeface="Quattrocento Sans"/>
            </a:endParaRPr>
          </a:p>
          <a:p>
            <a:pPr indent="0" lvl="0" marL="0" rtl="0" algn="l">
              <a:lnSpc>
                <a:spcPct val="115000"/>
              </a:lnSpc>
              <a:spcBef>
                <a:spcPts val="0"/>
              </a:spcBef>
              <a:spcAft>
                <a:spcPts val="0"/>
              </a:spcAft>
              <a:buNone/>
            </a:pPr>
            <a:r>
              <a:rPr b="1" lang="es" sz="2000" u="sng">
                <a:solidFill>
                  <a:srgbClr val="FFFFFF"/>
                </a:solidFill>
                <a:latin typeface="Oswald"/>
                <a:ea typeface="Oswald"/>
                <a:cs typeface="Oswald"/>
                <a:sym typeface="Oswald"/>
              </a:rPr>
              <a:t>Project</a:t>
            </a:r>
            <a:br>
              <a:rPr b="1" lang="es" sz="2000">
                <a:solidFill>
                  <a:srgbClr val="FFFFFF"/>
                </a:solidFill>
                <a:latin typeface="Oswald"/>
                <a:ea typeface="Oswald"/>
                <a:cs typeface="Oswald"/>
                <a:sym typeface="Oswald"/>
              </a:rPr>
            </a:br>
            <a:r>
              <a:rPr b="1" lang="es" sz="2000">
                <a:solidFill>
                  <a:srgbClr val="FFFFFF"/>
                </a:solidFill>
                <a:latin typeface="Oswald"/>
                <a:ea typeface="Oswald"/>
                <a:cs typeface="Oswald"/>
                <a:sym typeface="Oswald"/>
              </a:rPr>
              <a:t>Retrieving Our Resistance: Graphic Novel Project Inspired by </a:t>
            </a:r>
            <a:r>
              <a:rPr b="1" i="1" lang="es" sz="2000">
                <a:solidFill>
                  <a:srgbClr val="FFFFFF"/>
                </a:solidFill>
                <a:latin typeface="Oswald"/>
                <a:ea typeface="Oswald"/>
                <a:cs typeface="Oswald"/>
                <a:sym typeface="Oswald"/>
              </a:rPr>
              <a:t>Wake</a:t>
            </a:r>
            <a:endParaRPr b="1" i="1" sz="2000">
              <a:solidFill>
                <a:srgbClr val="FFFFFF"/>
              </a:solidFill>
              <a:latin typeface="Oswald"/>
              <a:ea typeface="Oswald"/>
              <a:cs typeface="Oswald"/>
              <a:sym typeface="Oswald"/>
            </a:endParaRPr>
          </a:p>
          <a:p>
            <a:pPr indent="0" lvl="0" marL="0" rtl="0" algn="l">
              <a:lnSpc>
                <a:spcPct val="115000"/>
              </a:lnSpc>
              <a:spcBef>
                <a:spcPts val="0"/>
              </a:spcBef>
              <a:spcAft>
                <a:spcPts val="0"/>
              </a:spcAft>
              <a:buClr>
                <a:schemeClr val="dk1"/>
              </a:buClr>
              <a:buSzPts val="1100"/>
              <a:buFont typeface="Arial"/>
              <a:buNone/>
            </a:pPr>
            <a:r>
              <a:t/>
            </a:r>
            <a:endParaRPr b="1" sz="1500">
              <a:solidFill>
                <a:srgbClr val="FFFFFF"/>
              </a:solidFill>
              <a:latin typeface="Quattrocento Sans"/>
              <a:ea typeface="Quattrocento Sans"/>
              <a:cs typeface="Quattrocento Sans"/>
              <a:sym typeface="Quattrocento Sans"/>
            </a:endParaRPr>
          </a:p>
          <a:p>
            <a:pPr indent="0" lvl="0" marL="0" rtl="0" algn="l">
              <a:lnSpc>
                <a:spcPct val="115000"/>
              </a:lnSpc>
              <a:spcBef>
                <a:spcPts val="0"/>
              </a:spcBef>
              <a:spcAft>
                <a:spcPts val="0"/>
              </a:spcAft>
              <a:buClr>
                <a:schemeClr val="dk1"/>
              </a:buClr>
              <a:buSzPts val="1100"/>
              <a:buFont typeface="Arial"/>
              <a:buNone/>
            </a:pPr>
            <a:r>
              <a:t/>
            </a:r>
            <a:endParaRPr b="1" sz="1500">
              <a:solidFill>
                <a:srgbClr val="FFFFFF"/>
              </a:solidFill>
              <a:latin typeface="Quattrocento Sans"/>
              <a:ea typeface="Quattrocento Sans"/>
              <a:cs typeface="Quattrocento Sans"/>
              <a:sym typeface="Quattrocento Sans"/>
            </a:endParaRPr>
          </a:p>
        </p:txBody>
      </p:sp>
      <p:pic>
        <p:nvPicPr>
          <p:cNvPr id="89" name="Google Shape;89;p13"/>
          <p:cNvPicPr preferRelativeResize="0"/>
          <p:nvPr/>
        </p:nvPicPr>
        <p:blipFill>
          <a:blip r:embed="rId3">
            <a:alphaModFix/>
          </a:blip>
          <a:stretch>
            <a:fillRect/>
          </a:stretch>
        </p:blipFill>
        <p:spPr>
          <a:xfrm>
            <a:off x="0" y="-1375"/>
            <a:ext cx="4242021" cy="4686298"/>
          </a:xfrm>
          <a:prstGeom prst="rect">
            <a:avLst/>
          </a:prstGeom>
          <a:noFill/>
          <a:ln>
            <a:noFill/>
          </a:ln>
        </p:spPr>
      </p:pic>
      <p:pic>
        <p:nvPicPr>
          <p:cNvPr id="90" name="Google Shape;90;p13"/>
          <p:cNvPicPr preferRelativeResize="0"/>
          <p:nvPr/>
        </p:nvPicPr>
        <p:blipFill rotWithShape="1">
          <a:blip r:embed="rId4">
            <a:alphaModFix/>
          </a:blip>
          <a:srcRect b="34349" l="0" r="0" t="5293"/>
          <a:stretch/>
        </p:blipFill>
        <p:spPr>
          <a:xfrm>
            <a:off x="0" y="4607925"/>
            <a:ext cx="9144001" cy="535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txBox="1"/>
          <p:nvPr>
            <p:ph idx="4294967295" type="title"/>
          </p:nvPr>
        </p:nvSpPr>
        <p:spPr>
          <a:xfrm>
            <a:off x="402700" y="250475"/>
            <a:ext cx="51048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Project Overview: </a:t>
            </a:r>
            <a:endParaRPr>
              <a:solidFill>
                <a:schemeClr val="dk2"/>
              </a:solidFill>
              <a:latin typeface="Oswald"/>
              <a:ea typeface="Oswald"/>
              <a:cs typeface="Oswald"/>
              <a:sym typeface="Oswald"/>
            </a:endParaRPr>
          </a:p>
        </p:txBody>
      </p:sp>
      <p:sp>
        <p:nvSpPr>
          <p:cNvPr id="96" name="Google Shape;96;p14"/>
          <p:cNvSpPr txBox="1"/>
          <p:nvPr>
            <p:ph idx="4294967295" type="subTitle"/>
          </p:nvPr>
        </p:nvSpPr>
        <p:spPr>
          <a:xfrm>
            <a:off x="533750" y="956800"/>
            <a:ext cx="38628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In this project, students will examine local primary sources, looking for hidden stories of resistance.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Students will research these stories and write their own, “critically fabulated” version of events, in the form of a graphic novel.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Inspired by the graphic novel Wake: The Hidden History of Women-Led Slave Revolts by Dr. Rebecca Hall</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a:solidFill>
                  <a:schemeClr val="dk2"/>
                </a:solidFill>
                <a:latin typeface="Quattrocento Sans"/>
                <a:ea typeface="Quattrocento Sans"/>
                <a:cs typeface="Quattrocento Sans"/>
                <a:sym typeface="Quattrocento Sans"/>
              </a:rPr>
              <a:t>Illustrated by Hugo Martinez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p:txBody>
      </p:sp>
      <p:cxnSp>
        <p:nvCxnSpPr>
          <p:cNvPr id="97" name="Google Shape;97;p14"/>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98" name="Google Shape;98;p14"/>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99" name="Google Shape;99;p14"/>
          <p:cNvPicPr preferRelativeResize="0"/>
          <p:nvPr/>
        </p:nvPicPr>
        <p:blipFill>
          <a:blip r:embed="rId3">
            <a:alphaModFix/>
          </a:blip>
          <a:stretch>
            <a:fillRect/>
          </a:stretch>
        </p:blipFill>
        <p:spPr>
          <a:xfrm>
            <a:off x="0" y="4846750"/>
            <a:ext cx="5169796" cy="296750"/>
          </a:xfrm>
          <a:prstGeom prst="rect">
            <a:avLst/>
          </a:prstGeom>
          <a:noFill/>
          <a:ln>
            <a:noFill/>
          </a:ln>
        </p:spPr>
      </p:pic>
      <p:pic>
        <p:nvPicPr>
          <p:cNvPr id="100" name="Google Shape;100;p14"/>
          <p:cNvPicPr preferRelativeResize="0"/>
          <p:nvPr/>
        </p:nvPicPr>
        <p:blipFill>
          <a:blip r:embed="rId3">
            <a:alphaModFix/>
          </a:blip>
          <a:stretch>
            <a:fillRect/>
          </a:stretch>
        </p:blipFill>
        <p:spPr>
          <a:xfrm>
            <a:off x="3974209" y="4846750"/>
            <a:ext cx="5169796" cy="296750"/>
          </a:xfrm>
          <a:prstGeom prst="rect">
            <a:avLst/>
          </a:prstGeom>
          <a:noFill/>
          <a:ln>
            <a:noFill/>
          </a:ln>
        </p:spPr>
      </p:pic>
      <p:pic>
        <p:nvPicPr>
          <p:cNvPr id="101" name="Google Shape;101;p14"/>
          <p:cNvPicPr preferRelativeResize="0"/>
          <p:nvPr/>
        </p:nvPicPr>
        <p:blipFill>
          <a:blip r:embed="rId4">
            <a:alphaModFix/>
          </a:blip>
          <a:stretch>
            <a:fillRect/>
          </a:stretch>
        </p:blipFill>
        <p:spPr>
          <a:xfrm>
            <a:off x="4491600" y="828586"/>
            <a:ext cx="2428600" cy="3668600"/>
          </a:xfrm>
          <a:prstGeom prst="rect">
            <a:avLst/>
          </a:prstGeom>
          <a:noFill/>
          <a:ln>
            <a:noFill/>
          </a:ln>
        </p:spPr>
      </p:pic>
      <p:pic>
        <p:nvPicPr>
          <p:cNvPr id="102" name="Google Shape;102;p14"/>
          <p:cNvPicPr preferRelativeResize="0"/>
          <p:nvPr/>
        </p:nvPicPr>
        <p:blipFill>
          <a:blip r:embed="rId5">
            <a:alphaModFix/>
          </a:blip>
          <a:stretch>
            <a:fillRect/>
          </a:stretch>
        </p:blipFill>
        <p:spPr>
          <a:xfrm>
            <a:off x="7072600" y="250475"/>
            <a:ext cx="1919000" cy="1919000"/>
          </a:xfrm>
          <a:prstGeom prst="rect">
            <a:avLst/>
          </a:prstGeom>
          <a:noFill/>
          <a:ln>
            <a:noFill/>
          </a:ln>
        </p:spPr>
      </p:pic>
      <p:pic>
        <p:nvPicPr>
          <p:cNvPr id="103" name="Google Shape;103;p14"/>
          <p:cNvPicPr preferRelativeResize="0"/>
          <p:nvPr/>
        </p:nvPicPr>
        <p:blipFill rotWithShape="1">
          <a:blip r:embed="rId6">
            <a:alphaModFix/>
          </a:blip>
          <a:srcRect b="0" l="0" r="0" t="15668"/>
          <a:stretch/>
        </p:blipFill>
        <p:spPr>
          <a:xfrm>
            <a:off x="7091200" y="2271875"/>
            <a:ext cx="1881799" cy="2375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5"/>
          <p:cNvSpPr txBox="1"/>
          <p:nvPr>
            <p:ph idx="4294967295" type="title"/>
          </p:nvPr>
        </p:nvSpPr>
        <p:spPr>
          <a:xfrm>
            <a:off x="402700" y="250475"/>
            <a:ext cx="5104800" cy="57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solidFill>
                  <a:schemeClr val="dk2"/>
                </a:solidFill>
                <a:latin typeface="Oswald"/>
                <a:ea typeface="Oswald"/>
                <a:cs typeface="Oswald"/>
                <a:sym typeface="Oswald"/>
              </a:rPr>
              <a:t>Vocabulary: </a:t>
            </a:r>
            <a:endParaRPr>
              <a:solidFill>
                <a:schemeClr val="dk2"/>
              </a:solidFill>
              <a:latin typeface="Oswald"/>
              <a:ea typeface="Oswald"/>
              <a:cs typeface="Oswald"/>
              <a:sym typeface="Oswald"/>
            </a:endParaRPr>
          </a:p>
        </p:txBody>
      </p:sp>
      <p:sp>
        <p:nvSpPr>
          <p:cNvPr id="109" name="Google Shape;109;p15"/>
          <p:cNvSpPr txBox="1"/>
          <p:nvPr>
            <p:ph idx="4294967295" type="subTitle"/>
          </p:nvPr>
        </p:nvSpPr>
        <p:spPr>
          <a:xfrm>
            <a:off x="198775" y="956800"/>
            <a:ext cx="3775500" cy="3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s" sz="2600" u="sng">
                <a:solidFill>
                  <a:schemeClr val="dk2"/>
                </a:solidFill>
                <a:latin typeface="Quattrocento Sans"/>
                <a:ea typeface="Quattrocento Sans"/>
                <a:cs typeface="Quattrocento Sans"/>
                <a:sym typeface="Quattrocento Sans"/>
              </a:rPr>
              <a:t>critical fabulation:</a:t>
            </a:r>
            <a:endParaRPr b="1" i="1" sz="2600" u="sng">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i="1" lang="es" sz="1700">
                <a:solidFill>
                  <a:schemeClr val="dk2"/>
                </a:solidFill>
                <a:latin typeface="Quattrocento Sans"/>
                <a:ea typeface="Quattrocento Sans"/>
                <a:cs typeface="Quattrocento Sans"/>
                <a:sym typeface="Quattrocento Sans"/>
              </a:rPr>
              <a:t>Coined by </a:t>
            </a:r>
            <a:r>
              <a:rPr b="1" i="1" lang="es" sz="1700">
                <a:solidFill>
                  <a:schemeClr val="dk2"/>
                </a:solidFill>
                <a:latin typeface="Quattrocento Sans"/>
                <a:ea typeface="Quattrocento Sans"/>
                <a:cs typeface="Quattrocento Sans"/>
                <a:sym typeface="Quattrocento Sans"/>
              </a:rPr>
              <a:t>scholar</a:t>
            </a:r>
            <a:r>
              <a:rPr b="1" i="1" lang="es" sz="1700">
                <a:solidFill>
                  <a:schemeClr val="dk2"/>
                </a:solidFill>
                <a:latin typeface="Quattrocento Sans"/>
                <a:ea typeface="Quattrocento Sans"/>
                <a:cs typeface="Quattrocento Sans"/>
                <a:sym typeface="Quattrocento Sans"/>
              </a:rPr>
              <a:t> Saidiya Hartman</a:t>
            </a:r>
            <a:endParaRPr b="1" i="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700">
                <a:solidFill>
                  <a:schemeClr val="dk2"/>
                </a:solidFill>
                <a:latin typeface="Quattrocento Sans"/>
                <a:ea typeface="Quattrocento Sans"/>
                <a:cs typeface="Quattrocento Sans"/>
                <a:sym typeface="Quattrocento Sans"/>
              </a:rPr>
              <a:t>a semi-nonfiction style of writing that attempts to </a:t>
            </a:r>
            <a:r>
              <a:rPr b="1" lang="es" sz="1700">
                <a:solidFill>
                  <a:schemeClr val="dk2"/>
                </a:solidFill>
                <a:latin typeface="Quattrocento Sans"/>
                <a:ea typeface="Quattrocento Sans"/>
                <a:cs typeface="Quattrocento Sans"/>
                <a:sym typeface="Quattrocento Sans"/>
              </a:rPr>
              <a:t>bring the suppressed voices of the past to the surface</a:t>
            </a:r>
            <a:r>
              <a:rPr lang="es" sz="1700">
                <a:solidFill>
                  <a:schemeClr val="dk2"/>
                </a:solidFill>
                <a:latin typeface="Quattrocento Sans"/>
                <a:ea typeface="Quattrocento Sans"/>
                <a:cs typeface="Quattrocento Sans"/>
                <a:sym typeface="Quattrocento Sans"/>
              </a:rPr>
              <a:t> by means of </a:t>
            </a:r>
            <a:r>
              <a:rPr b="1" lang="es" sz="1700">
                <a:solidFill>
                  <a:schemeClr val="dk2"/>
                </a:solidFill>
                <a:latin typeface="Quattrocento Sans"/>
                <a:ea typeface="Quattrocento Sans"/>
                <a:cs typeface="Quattrocento Sans"/>
                <a:sym typeface="Quattrocento Sans"/>
              </a:rPr>
              <a:t>hard research</a:t>
            </a:r>
            <a:r>
              <a:rPr lang="es" sz="1700">
                <a:solidFill>
                  <a:schemeClr val="dk2"/>
                </a:solidFill>
                <a:latin typeface="Quattrocento Sans"/>
                <a:ea typeface="Quattrocento Sans"/>
                <a:cs typeface="Quattrocento Sans"/>
                <a:sym typeface="Quattrocento Sans"/>
              </a:rPr>
              <a:t> and </a:t>
            </a:r>
            <a:r>
              <a:rPr b="1" lang="es" sz="1700">
                <a:solidFill>
                  <a:schemeClr val="dk2"/>
                </a:solidFill>
                <a:latin typeface="Quattrocento Sans"/>
                <a:ea typeface="Quattrocento Sans"/>
                <a:cs typeface="Quattrocento Sans"/>
                <a:sym typeface="Quattrocento Sans"/>
              </a:rPr>
              <a:t>scattered facts.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lang="es" sz="1700" u="sng">
                <a:solidFill>
                  <a:schemeClr val="hlink"/>
                </a:solidFill>
                <a:latin typeface="Quattrocento Sans"/>
                <a:ea typeface="Quattrocento Sans"/>
                <a:cs typeface="Quattrocento Sans"/>
                <a:sym typeface="Quattrocento Sans"/>
                <a:hlinkClick r:id="rId3"/>
              </a:rPr>
              <a:t>Listen to MoMa interview with </a:t>
            </a:r>
            <a:r>
              <a:rPr b="1" lang="es" sz="1700" u="sng">
                <a:solidFill>
                  <a:schemeClr val="hlink"/>
                </a:solidFill>
                <a:latin typeface="Quattrocento Sans"/>
                <a:ea typeface="Quattrocento Sans"/>
                <a:cs typeface="Quattrocento Sans"/>
                <a:sym typeface="Quattrocento Sans"/>
                <a:hlinkClick r:id="rId4"/>
              </a:rPr>
              <a:t>Saidiya</a:t>
            </a:r>
            <a:r>
              <a:rPr b="1" lang="es" sz="1700" u="sng">
                <a:solidFill>
                  <a:schemeClr val="hlink"/>
                </a:solidFill>
                <a:latin typeface="Quattrocento Sans"/>
                <a:ea typeface="Quattrocento Sans"/>
                <a:cs typeface="Quattrocento Sans"/>
                <a:sym typeface="Quattrocento Sans"/>
                <a:hlinkClick r:id="rId5"/>
              </a:rPr>
              <a:t> Hartman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7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b="1" i="1" lang="es" sz="1700">
                <a:solidFill>
                  <a:schemeClr val="dk2"/>
                </a:solidFill>
                <a:latin typeface="Quattrocento Sans"/>
                <a:ea typeface="Quattrocento Sans"/>
                <a:cs typeface="Quattrocento Sans"/>
                <a:sym typeface="Quattrocento Sans"/>
              </a:rPr>
              <a:t>Question: What are her goals in her work? </a:t>
            </a:r>
            <a:endParaRPr b="1" i="1" sz="1700">
              <a:solidFill>
                <a:schemeClr val="dk2"/>
              </a:solidFill>
              <a:latin typeface="Quattrocento Sans"/>
              <a:ea typeface="Quattrocento Sans"/>
              <a:cs typeface="Quattrocento Sans"/>
              <a:sym typeface="Quattrocento Sans"/>
            </a:endParaRPr>
          </a:p>
        </p:txBody>
      </p:sp>
      <p:cxnSp>
        <p:nvCxnSpPr>
          <p:cNvPr id="110" name="Google Shape;110;p15"/>
          <p:cNvCxnSpPr/>
          <p:nvPr/>
        </p:nvCxnSpPr>
        <p:spPr>
          <a:xfrm rot="10800000">
            <a:off x="438707" y="828563"/>
            <a:ext cx="645900" cy="0"/>
          </a:xfrm>
          <a:prstGeom prst="straightConnector1">
            <a:avLst/>
          </a:prstGeom>
          <a:noFill/>
          <a:ln cap="flat" cmpd="sng" w="28575">
            <a:solidFill>
              <a:schemeClr val="accent3"/>
            </a:solidFill>
            <a:prstDash val="solid"/>
            <a:round/>
            <a:headEnd len="med" w="med" type="none"/>
            <a:tailEnd len="med" w="med" type="none"/>
          </a:ln>
        </p:spPr>
      </p:cxnSp>
      <p:sp>
        <p:nvSpPr>
          <p:cNvPr id="111" name="Google Shape;111;p15"/>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112" name="Google Shape;112;p15"/>
          <p:cNvPicPr preferRelativeResize="0"/>
          <p:nvPr/>
        </p:nvPicPr>
        <p:blipFill>
          <a:blip r:embed="rId6">
            <a:alphaModFix/>
          </a:blip>
          <a:stretch>
            <a:fillRect/>
          </a:stretch>
        </p:blipFill>
        <p:spPr>
          <a:xfrm>
            <a:off x="0" y="4846750"/>
            <a:ext cx="5169796" cy="296750"/>
          </a:xfrm>
          <a:prstGeom prst="rect">
            <a:avLst/>
          </a:prstGeom>
          <a:noFill/>
          <a:ln>
            <a:noFill/>
          </a:ln>
        </p:spPr>
      </p:pic>
      <p:pic>
        <p:nvPicPr>
          <p:cNvPr id="113" name="Google Shape;113;p15"/>
          <p:cNvPicPr preferRelativeResize="0"/>
          <p:nvPr/>
        </p:nvPicPr>
        <p:blipFill>
          <a:blip r:embed="rId6">
            <a:alphaModFix/>
          </a:blip>
          <a:stretch>
            <a:fillRect/>
          </a:stretch>
        </p:blipFill>
        <p:spPr>
          <a:xfrm>
            <a:off x="3974209" y="4846750"/>
            <a:ext cx="5169796" cy="296750"/>
          </a:xfrm>
          <a:prstGeom prst="rect">
            <a:avLst/>
          </a:prstGeom>
          <a:noFill/>
          <a:ln>
            <a:noFill/>
          </a:ln>
        </p:spPr>
      </p:pic>
      <p:pic>
        <p:nvPicPr>
          <p:cNvPr id="114" name="Google Shape;114;p15"/>
          <p:cNvPicPr preferRelativeResize="0"/>
          <p:nvPr/>
        </p:nvPicPr>
        <p:blipFill>
          <a:blip r:embed="rId7">
            <a:alphaModFix/>
          </a:blip>
          <a:stretch>
            <a:fillRect/>
          </a:stretch>
        </p:blipFill>
        <p:spPr>
          <a:xfrm>
            <a:off x="4290250" y="790613"/>
            <a:ext cx="3501366" cy="3713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grpSp>
        <p:nvGrpSpPr>
          <p:cNvPr id="119" name="Google Shape;119;p16"/>
          <p:cNvGrpSpPr/>
          <p:nvPr/>
        </p:nvGrpSpPr>
        <p:grpSpPr>
          <a:xfrm>
            <a:off x="843538" y="2597454"/>
            <a:ext cx="8300473" cy="682611"/>
            <a:chOff x="106648" y="895722"/>
            <a:chExt cx="4481413" cy="374300"/>
          </a:xfrm>
        </p:grpSpPr>
        <p:grpSp>
          <p:nvGrpSpPr>
            <p:cNvPr id="120" name="Google Shape;120;p16"/>
            <p:cNvGrpSpPr/>
            <p:nvPr/>
          </p:nvGrpSpPr>
          <p:grpSpPr>
            <a:xfrm>
              <a:off x="2233276" y="895722"/>
              <a:ext cx="1082667" cy="223591"/>
              <a:chOff x="4808316" y="2800065"/>
              <a:chExt cx="1999386" cy="412910"/>
            </a:xfrm>
          </p:grpSpPr>
          <p:sp>
            <p:nvSpPr>
              <p:cNvPr id="121" name="Google Shape;121;p16"/>
              <p:cNvSpPr/>
              <p:nvPr/>
            </p:nvSpPr>
            <p:spPr>
              <a:xfrm>
                <a:off x="4849302"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 name="Google Shape;122;p16"/>
              <p:cNvGrpSpPr/>
              <p:nvPr/>
            </p:nvGrpSpPr>
            <p:grpSpPr>
              <a:xfrm>
                <a:off x="4808316" y="2800065"/>
                <a:ext cx="92400" cy="411825"/>
                <a:chOff x="845575" y="2563700"/>
                <a:chExt cx="92400" cy="411825"/>
              </a:xfrm>
            </p:grpSpPr>
            <p:cxnSp>
              <p:nvCxnSpPr>
                <p:cNvPr id="123" name="Google Shape;123;p16"/>
                <p:cNvCxnSpPr/>
                <p:nvPr/>
              </p:nvCxnSpPr>
              <p:spPr>
                <a:xfrm>
                  <a:off x="891775" y="2616125"/>
                  <a:ext cx="0" cy="359400"/>
                </a:xfrm>
                <a:prstGeom prst="straightConnector1">
                  <a:avLst/>
                </a:prstGeom>
                <a:noFill/>
                <a:ln cap="flat" cmpd="sng" w="9525">
                  <a:solidFill>
                    <a:schemeClr val="accent3"/>
                  </a:solidFill>
                  <a:prstDash val="solid"/>
                  <a:round/>
                  <a:headEnd len="sm" w="sm" type="none"/>
                  <a:tailEnd len="sm" w="sm" type="none"/>
                </a:ln>
              </p:spPr>
            </p:cxnSp>
            <p:sp>
              <p:nvSpPr>
                <p:cNvPr id="124" name="Google Shape;124;p16"/>
                <p:cNvSpPr/>
                <p:nvPr/>
              </p:nvSpPr>
              <p:spPr>
                <a:xfrm>
                  <a:off x="845575" y="2563700"/>
                  <a:ext cx="92400" cy="92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25" name="Google Shape;125;p16"/>
            <p:cNvGrpSpPr/>
            <p:nvPr/>
          </p:nvGrpSpPr>
          <p:grpSpPr>
            <a:xfrm>
              <a:off x="106648" y="895722"/>
              <a:ext cx="1088401" cy="223591"/>
              <a:chOff x="881025" y="2800065"/>
              <a:chExt cx="2009975" cy="412910"/>
            </a:xfrm>
          </p:grpSpPr>
          <p:sp>
            <p:nvSpPr>
              <p:cNvPr id="126" name="Google Shape;126;p16"/>
              <p:cNvSpPr/>
              <p:nvPr/>
            </p:nvSpPr>
            <p:spPr>
              <a:xfrm>
                <a:off x="932600" y="3079475"/>
                <a:ext cx="1958400" cy="13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7" name="Google Shape;127;p16"/>
              <p:cNvGrpSpPr/>
              <p:nvPr/>
            </p:nvGrpSpPr>
            <p:grpSpPr>
              <a:xfrm>
                <a:off x="881025" y="2800065"/>
                <a:ext cx="92400" cy="411825"/>
                <a:chOff x="845575" y="2563700"/>
                <a:chExt cx="92400" cy="411825"/>
              </a:xfrm>
            </p:grpSpPr>
            <p:cxnSp>
              <p:nvCxnSpPr>
                <p:cNvPr id="128" name="Google Shape;128;p16"/>
                <p:cNvCxnSpPr/>
                <p:nvPr/>
              </p:nvCxnSpPr>
              <p:spPr>
                <a:xfrm>
                  <a:off x="891775" y="2616125"/>
                  <a:ext cx="0" cy="359400"/>
                </a:xfrm>
                <a:prstGeom prst="straightConnector1">
                  <a:avLst/>
                </a:prstGeom>
                <a:noFill/>
                <a:ln cap="flat" cmpd="sng" w="9525">
                  <a:solidFill>
                    <a:schemeClr val="accent3"/>
                  </a:solidFill>
                  <a:prstDash val="solid"/>
                  <a:round/>
                  <a:headEnd len="sm" w="sm" type="none"/>
                  <a:tailEnd len="sm" w="sm" type="none"/>
                </a:ln>
              </p:spPr>
            </p:cxnSp>
            <p:sp>
              <p:nvSpPr>
                <p:cNvPr id="129" name="Google Shape;129;p16"/>
                <p:cNvSpPr/>
                <p:nvPr/>
              </p:nvSpPr>
              <p:spPr>
                <a:xfrm>
                  <a:off x="845575" y="2563700"/>
                  <a:ext cx="92400" cy="92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0" name="Google Shape;130;p16"/>
            <p:cNvGrpSpPr/>
            <p:nvPr/>
          </p:nvGrpSpPr>
          <p:grpSpPr>
            <a:xfrm>
              <a:off x="1172346" y="1047018"/>
              <a:ext cx="1083151" cy="223003"/>
              <a:chOff x="2849073" y="3079467"/>
              <a:chExt cx="2000279" cy="411825"/>
            </a:xfrm>
          </p:grpSpPr>
          <p:sp>
            <p:nvSpPr>
              <p:cNvPr id="131" name="Google Shape;131;p16"/>
              <p:cNvSpPr/>
              <p:nvPr/>
            </p:nvSpPr>
            <p:spPr>
              <a:xfrm>
                <a:off x="2890952" y="3079475"/>
                <a:ext cx="1958400" cy="1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2" name="Google Shape;132;p16"/>
              <p:cNvGrpSpPr/>
              <p:nvPr/>
            </p:nvGrpSpPr>
            <p:grpSpPr>
              <a:xfrm rot="10800000">
                <a:off x="2849073" y="3079467"/>
                <a:ext cx="92400" cy="411825"/>
                <a:chOff x="2070100" y="2563700"/>
                <a:chExt cx="92400" cy="411825"/>
              </a:xfrm>
            </p:grpSpPr>
            <p:cxnSp>
              <p:nvCxnSpPr>
                <p:cNvPr id="133" name="Google Shape;133;p16"/>
                <p:cNvCxnSpPr/>
                <p:nvPr/>
              </p:nvCxnSpPr>
              <p:spPr>
                <a:xfrm>
                  <a:off x="2116300" y="2616125"/>
                  <a:ext cx="0" cy="359400"/>
                </a:xfrm>
                <a:prstGeom prst="straightConnector1">
                  <a:avLst/>
                </a:prstGeom>
                <a:noFill/>
                <a:ln cap="flat" cmpd="sng" w="9525">
                  <a:solidFill>
                    <a:schemeClr val="accent3"/>
                  </a:solidFill>
                  <a:prstDash val="solid"/>
                  <a:round/>
                  <a:headEnd len="sm" w="sm" type="none"/>
                  <a:tailEnd len="sm" w="sm" type="none"/>
                </a:ln>
              </p:spPr>
            </p:cxnSp>
            <p:sp>
              <p:nvSpPr>
                <p:cNvPr id="134" name="Google Shape;134;p16"/>
                <p:cNvSpPr/>
                <p:nvPr/>
              </p:nvSpPr>
              <p:spPr>
                <a:xfrm>
                  <a:off x="2070100" y="2563700"/>
                  <a:ext cx="92400" cy="92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5" name="Google Shape;135;p16"/>
            <p:cNvGrpSpPr/>
            <p:nvPr/>
          </p:nvGrpSpPr>
          <p:grpSpPr>
            <a:xfrm>
              <a:off x="3290132" y="1047018"/>
              <a:ext cx="1297929" cy="223003"/>
              <a:chOff x="6760035" y="3079467"/>
              <a:chExt cx="2396914" cy="411825"/>
            </a:xfrm>
          </p:grpSpPr>
          <p:sp>
            <p:nvSpPr>
              <p:cNvPr id="136" name="Google Shape;136;p16"/>
              <p:cNvSpPr/>
              <p:nvPr/>
            </p:nvSpPr>
            <p:spPr>
              <a:xfrm>
                <a:off x="6807650" y="3079475"/>
                <a:ext cx="2349300" cy="133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16"/>
              <p:cNvGrpSpPr/>
              <p:nvPr/>
            </p:nvGrpSpPr>
            <p:grpSpPr>
              <a:xfrm rot="10800000">
                <a:off x="6760035" y="3079467"/>
                <a:ext cx="92400" cy="411825"/>
                <a:chOff x="2070100" y="2563700"/>
                <a:chExt cx="92400" cy="411825"/>
              </a:xfrm>
            </p:grpSpPr>
            <p:cxnSp>
              <p:nvCxnSpPr>
                <p:cNvPr id="138" name="Google Shape;138;p16"/>
                <p:cNvCxnSpPr/>
                <p:nvPr/>
              </p:nvCxnSpPr>
              <p:spPr>
                <a:xfrm>
                  <a:off x="2116300" y="2616125"/>
                  <a:ext cx="0" cy="359400"/>
                </a:xfrm>
                <a:prstGeom prst="straightConnector1">
                  <a:avLst/>
                </a:prstGeom>
                <a:noFill/>
                <a:ln cap="flat" cmpd="sng" w="9525">
                  <a:solidFill>
                    <a:schemeClr val="accent3"/>
                  </a:solidFill>
                  <a:prstDash val="solid"/>
                  <a:round/>
                  <a:headEnd len="sm" w="sm" type="none"/>
                  <a:tailEnd len="sm" w="sm" type="none"/>
                </a:ln>
              </p:spPr>
            </p:cxnSp>
            <p:sp>
              <p:nvSpPr>
                <p:cNvPr id="139" name="Google Shape;139;p16"/>
                <p:cNvSpPr/>
                <p:nvPr/>
              </p:nvSpPr>
              <p:spPr>
                <a:xfrm>
                  <a:off x="2070100" y="2563700"/>
                  <a:ext cx="92400" cy="924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40" name="Google Shape;140;p16"/>
          <p:cNvSpPr txBox="1"/>
          <p:nvPr/>
        </p:nvSpPr>
        <p:spPr>
          <a:xfrm>
            <a:off x="843550" y="1556025"/>
            <a:ext cx="2863200" cy="11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Oswald"/>
                <a:ea typeface="Oswald"/>
                <a:cs typeface="Oswald"/>
                <a:sym typeface="Oswald"/>
              </a:rPr>
              <a:t>Step 1: </a:t>
            </a:r>
            <a:br>
              <a:rPr lang="es" sz="1500">
                <a:solidFill>
                  <a:schemeClr val="dk2"/>
                </a:solidFill>
                <a:latin typeface="Open Sans"/>
                <a:ea typeface="Open Sans"/>
                <a:cs typeface="Open Sans"/>
                <a:sym typeface="Open Sans"/>
              </a:rPr>
            </a:br>
            <a:r>
              <a:rPr lang="es" sz="1300">
                <a:solidFill>
                  <a:schemeClr val="dk2"/>
                </a:solidFill>
                <a:latin typeface="Quattrocento Sans"/>
                <a:ea typeface="Quattrocento Sans"/>
                <a:cs typeface="Quattrocento Sans"/>
                <a:sym typeface="Quattrocento Sans"/>
              </a:rPr>
              <a:t>Students analyze primary source historical texts, identifying key missing information and biases in the text.  </a:t>
            </a:r>
            <a:endParaRPr sz="1300">
              <a:solidFill>
                <a:schemeClr val="dk2"/>
              </a:solidFill>
              <a:latin typeface="Quattrocento Sans"/>
              <a:ea typeface="Quattrocento Sans"/>
              <a:cs typeface="Quattrocento Sans"/>
              <a:sym typeface="Quattrocento Sans"/>
            </a:endParaRPr>
          </a:p>
        </p:txBody>
      </p:sp>
      <p:sp>
        <p:nvSpPr>
          <p:cNvPr id="141" name="Google Shape;141;p16"/>
          <p:cNvSpPr txBox="1"/>
          <p:nvPr/>
        </p:nvSpPr>
        <p:spPr>
          <a:xfrm>
            <a:off x="2851750" y="3340375"/>
            <a:ext cx="3006600" cy="15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600">
                <a:solidFill>
                  <a:schemeClr val="dk2"/>
                </a:solidFill>
                <a:latin typeface="Oswald"/>
                <a:ea typeface="Oswald"/>
                <a:cs typeface="Oswald"/>
                <a:sym typeface="Oswald"/>
              </a:rPr>
              <a:t>Step 2: </a:t>
            </a:r>
            <a:br>
              <a:rPr lang="es">
                <a:solidFill>
                  <a:schemeClr val="dk2"/>
                </a:solidFill>
                <a:latin typeface="Open Sans"/>
                <a:ea typeface="Open Sans"/>
                <a:cs typeface="Open Sans"/>
                <a:sym typeface="Open Sans"/>
              </a:rPr>
            </a:br>
            <a:r>
              <a:rPr lang="es" sz="1300">
                <a:solidFill>
                  <a:schemeClr val="dk2"/>
                </a:solidFill>
                <a:latin typeface="Quattrocento Sans"/>
                <a:ea typeface="Quattrocento Sans"/>
                <a:cs typeface="Quattrocento Sans"/>
                <a:sym typeface="Quattrocento Sans"/>
              </a:rPr>
              <a:t>Students thoroughly research a local historic event of their choosing. Students identify key information about the historical agents in this event, acknowledging where key information cannot be located.</a:t>
            </a:r>
            <a:r>
              <a:rPr lang="es" sz="1000">
                <a:solidFill>
                  <a:schemeClr val="dk2"/>
                </a:solidFill>
                <a:latin typeface="Quattrocento Sans"/>
                <a:ea typeface="Quattrocento Sans"/>
                <a:cs typeface="Quattrocento Sans"/>
                <a:sym typeface="Quattrocento Sans"/>
              </a:rPr>
              <a:t> </a:t>
            </a:r>
            <a:endParaRPr sz="10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300">
              <a:solidFill>
                <a:schemeClr val="dk2"/>
              </a:solidFill>
              <a:latin typeface="Open Sans"/>
              <a:ea typeface="Open Sans"/>
              <a:cs typeface="Open Sans"/>
              <a:sym typeface="Open Sans"/>
            </a:endParaRPr>
          </a:p>
        </p:txBody>
      </p:sp>
      <p:sp>
        <p:nvSpPr>
          <p:cNvPr id="142" name="Google Shape;142;p16"/>
          <p:cNvSpPr txBox="1"/>
          <p:nvPr/>
        </p:nvSpPr>
        <p:spPr>
          <a:xfrm>
            <a:off x="4828200" y="1556025"/>
            <a:ext cx="2924400" cy="11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Oswald"/>
                <a:ea typeface="Oswald"/>
                <a:cs typeface="Oswald"/>
                <a:sym typeface="Oswald"/>
              </a:rPr>
              <a:t>Step 3: </a:t>
            </a:r>
            <a:br>
              <a:rPr lang="es" sz="1500">
                <a:solidFill>
                  <a:schemeClr val="dk2"/>
                </a:solidFill>
                <a:latin typeface="Open Sans"/>
                <a:ea typeface="Open Sans"/>
                <a:cs typeface="Open Sans"/>
                <a:sym typeface="Open Sans"/>
              </a:rPr>
            </a:br>
            <a:r>
              <a:rPr lang="es" sz="1300">
                <a:solidFill>
                  <a:schemeClr val="dk2"/>
                </a:solidFill>
                <a:latin typeface="Quattrocento Sans"/>
                <a:ea typeface="Quattrocento Sans"/>
                <a:cs typeface="Quattrocento Sans"/>
                <a:sym typeface="Quattrocento Sans"/>
              </a:rPr>
              <a:t>Student “critically fabulates” a semi-nonfictional narrative version of events, based on available historical information. </a:t>
            </a:r>
            <a:endParaRPr sz="13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300">
              <a:solidFill>
                <a:schemeClr val="dk2"/>
              </a:solidFill>
              <a:latin typeface="Open Sans"/>
              <a:ea typeface="Open Sans"/>
              <a:cs typeface="Open Sans"/>
              <a:sym typeface="Open Sans"/>
            </a:endParaRPr>
          </a:p>
        </p:txBody>
      </p:sp>
      <p:sp>
        <p:nvSpPr>
          <p:cNvPr id="143" name="Google Shape;143;p16"/>
          <p:cNvSpPr txBox="1"/>
          <p:nvPr/>
        </p:nvSpPr>
        <p:spPr>
          <a:xfrm>
            <a:off x="6780825" y="3340375"/>
            <a:ext cx="2363100" cy="16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700">
                <a:solidFill>
                  <a:schemeClr val="dk2"/>
                </a:solidFill>
                <a:latin typeface="Oswald"/>
                <a:ea typeface="Oswald"/>
                <a:cs typeface="Oswald"/>
                <a:sym typeface="Oswald"/>
              </a:rPr>
              <a:t>Step 4: </a:t>
            </a:r>
            <a:br>
              <a:rPr lang="es" sz="1500">
                <a:solidFill>
                  <a:schemeClr val="dk2"/>
                </a:solidFill>
                <a:latin typeface="Open Sans"/>
                <a:ea typeface="Open Sans"/>
                <a:cs typeface="Open Sans"/>
                <a:sym typeface="Open Sans"/>
              </a:rPr>
            </a:br>
            <a:r>
              <a:rPr lang="es" sz="1300">
                <a:solidFill>
                  <a:schemeClr val="dk2"/>
                </a:solidFill>
                <a:latin typeface="Quattrocento Sans"/>
                <a:ea typeface="Quattrocento Sans"/>
                <a:cs typeface="Quattrocento Sans"/>
                <a:sym typeface="Quattrocento Sans"/>
              </a:rPr>
              <a:t>Students collaborate to create a graphic novel narrative of their selected event. </a:t>
            </a:r>
            <a:endParaRPr sz="13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rPr lang="es" sz="1300">
                <a:solidFill>
                  <a:schemeClr val="dk2"/>
                </a:solidFill>
                <a:latin typeface="Quattrocento Sans"/>
                <a:ea typeface="Quattrocento Sans"/>
                <a:cs typeface="Quattrocento Sans"/>
                <a:sym typeface="Quattrocento Sans"/>
              </a:rPr>
              <a:t>Students reflect on their research process.</a:t>
            </a:r>
            <a:r>
              <a:rPr lang="es" sz="900">
                <a:solidFill>
                  <a:schemeClr val="dk2"/>
                </a:solidFill>
                <a:latin typeface="Quattrocento Sans"/>
                <a:ea typeface="Quattrocento Sans"/>
                <a:cs typeface="Quattrocento Sans"/>
                <a:sym typeface="Quattrocento Sans"/>
              </a:rPr>
              <a:t> </a:t>
            </a:r>
            <a:endParaRPr sz="900">
              <a:solidFill>
                <a:schemeClr val="dk2"/>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1" sz="1300">
              <a:solidFill>
                <a:schemeClr val="dk2"/>
              </a:solidFill>
              <a:latin typeface="Open Sans"/>
              <a:ea typeface="Open Sans"/>
              <a:cs typeface="Open Sans"/>
              <a:sym typeface="Open Sans"/>
            </a:endParaRPr>
          </a:p>
        </p:txBody>
      </p:sp>
      <p:sp>
        <p:nvSpPr>
          <p:cNvPr id="144" name="Google Shape;144;p16"/>
          <p:cNvSpPr txBox="1"/>
          <p:nvPr>
            <p:ph type="title"/>
          </p:nvPr>
        </p:nvSpPr>
        <p:spPr>
          <a:xfrm>
            <a:off x="346949" y="580250"/>
            <a:ext cx="86568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a:solidFill>
                  <a:schemeClr val="dk2"/>
                </a:solidFill>
              </a:rPr>
              <a:t>Project Steps</a:t>
            </a:r>
            <a:endParaRPr>
              <a:solidFill>
                <a:schemeClr val="dk2"/>
              </a:solidFill>
            </a:endParaRPr>
          </a:p>
        </p:txBody>
      </p:sp>
      <p:sp>
        <p:nvSpPr>
          <p:cNvPr id="145" name="Google Shape;145;p16"/>
          <p:cNvSpPr txBox="1"/>
          <p:nvPr>
            <p:ph idx="12" type="sldNum"/>
          </p:nvPr>
        </p:nvSpPr>
        <p:spPr>
          <a:xfrm>
            <a:off x="8595308" y="4749892"/>
            <a:ext cx="5487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s"/>
              <a:t>‹#›</a:t>
            </a:fld>
            <a:endParaRPr/>
          </a:p>
        </p:txBody>
      </p:sp>
      <p:pic>
        <p:nvPicPr>
          <p:cNvPr id="146" name="Google Shape;146;p16"/>
          <p:cNvPicPr preferRelativeResize="0"/>
          <p:nvPr/>
        </p:nvPicPr>
        <p:blipFill>
          <a:blip r:embed="rId3">
            <a:alphaModFix/>
          </a:blip>
          <a:stretch>
            <a:fillRect/>
          </a:stretch>
        </p:blipFill>
        <p:spPr>
          <a:xfrm>
            <a:off x="450798" y="1727638"/>
            <a:ext cx="392761" cy="571462"/>
          </a:xfrm>
          <a:prstGeom prst="rect">
            <a:avLst/>
          </a:prstGeom>
          <a:noFill/>
          <a:ln>
            <a:noFill/>
          </a:ln>
        </p:spPr>
      </p:pic>
      <p:pic>
        <p:nvPicPr>
          <p:cNvPr id="147" name="Google Shape;147;p16"/>
          <p:cNvPicPr preferRelativeResize="0"/>
          <p:nvPr/>
        </p:nvPicPr>
        <p:blipFill>
          <a:blip r:embed="rId4">
            <a:alphaModFix/>
          </a:blip>
          <a:stretch>
            <a:fillRect/>
          </a:stretch>
        </p:blipFill>
        <p:spPr>
          <a:xfrm>
            <a:off x="2104378" y="3490501"/>
            <a:ext cx="747368" cy="556932"/>
          </a:xfrm>
          <a:prstGeom prst="rect">
            <a:avLst/>
          </a:prstGeom>
          <a:noFill/>
          <a:ln>
            <a:noFill/>
          </a:ln>
        </p:spPr>
      </p:pic>
      <p:pic>
        <p:nvPicPr>
          <p:cNvPr id="148" name="Google Shape;148;p16"/>
          <p:cNvPicPr preferRelativeResize="0"/>
          <p:nvPr/>
        </p:nvPicPr>
        <p:blipFill>
          <a:blip r:embed="rId5">
            <a:alphaModFix/>
          </a:blip>
          <a:stretch>
            <a:fillRect/>
          </a:stretch>
        </p:blipFill>
        <p:spPr>
          <a:xfrm>
            <a:off x="6090856" y="3499632"/>
            <a:ext cx="689979" cy="538672"/>
          </a:xfrm>
          <a:prstGeom prst="rect">
            <a:avLst/>
          </a:prstGeom>
          <a:noFill/>
          <a:ln>
            <a:noFill/>
          </a:ln>
        </p:spPr>
      </p:pic>
      <p:pic>
        <p:nvPicPr>
          <p:cNvPr id="149" name="Google Shape;149;p16"/>
          <p:cNvPicPr preferRelativeResize="0"/>
          <p:nvPr/>
        </p:nvPicPr>
        <p:blipFill>
          <a:blip r:embed="rId6">
            <a:alphaModFix/>
          </a:blip>
          <a:stretch>
            <a:fillRect/>
          </a:stretch>
        </p:blipFill>
        <p:spPr>
          <a:xfrm>
            <a:off x="3926134" y="1718794"/>
            <a:ext cx="808880" cy="589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pic>
        <p:nvPicPr>
          <p:cNvPr id="154" name="Google Shape;154;p17"/>
          <p:cNvPicPr preferRelativeResize="0"/>
          <p:nvPr/>
        </p:nvPicPr>
        <p:blipFill rotWithShape="1">
          <a:blip r:embed="rId4">
            <a:alphaModFix/>
          </a:blip>
          <a:srcRect b="0" l="15045" r="15038" t="0"/>
          <a:stretch/>
        </p:blipFill>
        <p:spPr>
          <a:xfrm>
            <a:off x="0" y="769851"/>
            <a:ext cx="5433952" cy="4373650"/>
          </a:xfrm>
          <a:prstGeom prst="rect">
            <a:avLst/>
          </a:prstGeom>
          <a:noFill/>
          <a:ln>
            <a:noFill/>
          </a:ln>
        </p:spPr>
      </p:pic>
      <p:pic>
        <p:nvPicPr>
          <p:cNvPr id="155" name="Google Shape;155;p17"/>
          <p:cNvPicPr preferRelativeResize="0"/>
          <p:nvPr/>
        </p:nvPicPr>
        <p:blipFill>
          <a:blip r:embed="rId5">
            <a:alphaModFix/>
          </a:blip>
          <a:stretch>
            <a:fillRect/>
          </a:stretch>
        </p:blipFill>
        <p:spPr>
          <a:xfrm>
            <a:off x="13" y="0"/>
            <a:ext cx="9143976" cy="5143500"/>
          </a:xfrm>
          <a:prstGeom prst="rect">
            <a:avLst/>
          </a:prstGeom>
          <a:noFill/>
          <a:ln>
            <a:noFill/>
          </a:ln>
        </p:spPr>
      </p:pic>
      <p:sp>
        <p:nvSpPr>
          <p:cNvPr id="156" name="Google Shape;156;p17"/>
          <p:cNvSpPr txBox="1"/>
          <p:nvPr>
            <p:ph type="title"/>
          </p:nvPr>
        </p:nvSpPr>
        <p:spPr>
          <a:xfrm>
            <a:off x="1107454" y="3175000"/>
            <a:ext cx="6929100" cy="615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u="sng"/>
              <a:t>Step 1: </a:t>
            </a:r>
            <a:endParaRPr u="sng"/>
          </a:p>
          <a:p>
            <a:pPr indent="0" lvl="0" marL="0" rtl="0" algn="l">
              <a:spcBef>
                <a:spcPts val="0"/>
              </a:spcBef>
              <a:spcAft>
                <a:spcPts val="0"/>
              </a:spcAft>
              <a:buNone/>
            </a:pPr>
            <a:r>
              <a:t/>
            </a:r>
            <a:endParaRPr/>
          </a:p>
          <a:p>
            <a:pPr indent="0" lvl="0" marL="0" rtl="0" algn="ctr">
              <a:spcBef>
                <a:spcPts val="0"/>
              </a:spcBef>
              <a:spcAft>
                <a:spcPts val="0"/>
              </a:spcAft>
              <a:buNone/>
            </a:pPr>
            <a:r>
              <a:rPr lang="es"/>
              <a:t>How do we identify silences in historical texts? </a:t>
            </a:r>
            <a:endParaRPr/>
          </a:p>
          <a:p>
            <a:pPr indent="0" lvl="0" marL="0" rtl="0" algn="ctr">
              <a:spcBef>
                <a:spcPts val="0"/>
              </a:spcBef>
              <a:spcAft>
                <a:spcPts val="0"/>
              </a:spcAft>
              <a:buNone/>
            </a:pPr>
            <a:r>
              <a:t/>
            </a:r>
            <a:endParaRPr sz="1700">
              <a:latin typeface="Quattrocento Sans"/>
              <a:ea typeface="Quattrocento Sans"/>
              <a:cs typeface="Quattrocento Sans"/>
              <a:sym typeface="Quattrocento Sans"/>
            </a:endParaRPr>
          </a:p>
          <a:p>
            <a:pPr indent="0" lvl="0" marL="0" rtl="0" algn="ctr">
              <a:spcBef>
                <a:spcPts val="0"/>
              </a:spcBef>
              <a:spcAft>
                <a:spcPts val="0"/>
              </a:spcAft>
              <a:buNone/>
            </a:pPr>
            <a:r>
              <a:rPr lang="es" sz="1700">
                <a:latin typeface="Quattrocento Sans"/>
                <a:ea typeface="Quattrocento Sans"/>
                <a:cs typeface="Quattrocento Sans"/>
                <a:sym typeface="Quattrocento Sans"/>
              </a:rPr>
              <a:t>What is the important information in a story? </a:t>
            </a:r>
            <a:endParaRPr sz="1700">
              <a:latin typeface="Quattrocento Sans"/>
              <a:ea typeface="Quattrocento Sans"/>
              <a:cs typeface="Quattrocento Sans"/>
              <a:sym typeface="Quattrocento Sans"/>
            </a:endParaRPr>
          </a:p>
          <a:p>
            <a:pPr indent="0" lvl="0" marL="0" rtl="0" algn="ctr">
              <a:spcBef>
                <a:spcPts val="0"/>
              </a:spcBef>
              <a:spcAft>
                <a:spcPts val="0"/>
              </a:spcAft>
              <a:buNone/>
            </a:pPr>
            <a:r>
              <a:rPr lang="es" sz="1700">
                <a:latin typeface="Quattrocento Sans"/>
                <a:ea typeface="Quattrocento Sans"/>
                <a:cs typeface="Quattrocento Sans"/>
                <a:sym typeface="Quattrocento Sans"/>
              </a:rPr>
              <a:t>Look for key information that is missing! </a:t>
            </a:r>
            <a:br>
              <a:rPr lang="es" sz="1700">
                <a:latin typeface="Quattrocento Sans"/>
                <a:ea typeface="Quattrocento Sans"/>
                <a:cs typeface="Quattrocento Sans"/>
                <a:sym typeface="Quattrocento Sans"/>
              </a:rPr>
            </a:br>
            <a:r>
              <a:rPr i="1" lang="es" sz="1700">
                <a:latin typeface="Quattrocento Sans"/>
                <a:ea typeface="Quattrocento Sans"/>
                <a:cs typeface="Quattrocento Sans"/>
                <a:sym typeface="Quattrocento Sans"/>
              </a:rPr>
              <a:t>Hint: look for </a:t>
            </a:r>
            <a:r>
              <a:rPr i="1" lang="es" sz="1700" u="sng">
                <a:latin typeface="Quattrocento Sans"/>
                <a:ea typeface="Quattrocento Sans"/>
                <a:cs typeface="Quattrocento Sans"/>
                <a:sym typeface="Quattrocento Sans"/>
              </a:rPr>
              <a:t>personhood</a:t>
            </a:r>
            <a:r>
              <a:rPr i="1" lang="es" sz="1700">
                <a:latin typeface="Quattrocento Sans"/>
                <a:ea typeface="Quattrocento Sans"/>
                <a:cs typeface="Quattrocento Sans"/>
                <a:sym typeface="Quattrocento Sans"/>
              </a:rPr>
              <a:t> and </a:t>
            </a:r>
            <a:r>
              <a:rPr i="1" lang="es" sz="1700" u="sng">
                <a:latin typeface="Quattrocento Sans"/>
                <a:ea typeface="Quattrocento Sans"/>
                <a:cs typeface="Quattrocento Sans"/>
                <a:sym typeface="Quattrocento Sans"/>
              </a:rPr>
              <a:t>agency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itzker Center">
  <a:themeElements>
    <a:clrScheme name="Simple Light">
      <a:dk1>
        <a:srgbClr val="660A49"/>
      </a:dk1>
      <a:lt1>
        <a:srgbClr val="FFF2E2"/>
      </a:lt1>
      <a:dk2>
        <a:srgbClr val="3B0E2A"/>
      </a:dk2>
      <a:lt2>
        <a:srgbClr val="999999"/>
      </a:lt2>
      <a:accent1>
        <a:srgbClr val="B12A37"/>
      </a:accent1>
      <a:accent2>
        <a:srgbClr val="F8B91D"/>
      </a:accent2>
      <a:accent3>
        <a:srgbClr val="1B6E6E"/>
      </a:accent3>
      <a:accent4>
        <a:srgbClr val="268B88"/>
      </a:accent4>
      <a:accent5>
        <a:srgbClr val="DE6900"/>
      </a:accent5>
      <a:accent6>
        <a:srgbClr val="AF2B8D"/>
      </a:accent6>
      <a:hlink>
        <a:srgbClr val="660A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